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4" r:id="rId4"/>
    <p:sldId id="257" r:id="rId5"/>
    <p:sldId id="258" r:id="rId6"/>
    <p:sldId id="259" r:id="rId7"/>
    <p:sldId id="260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8" r:id="rId17"/>
    <p:sldId id="272" r:id="rId18"/>
    <p:sldId id="270" r:id="rId19"/>
    <p:sldId id="275" r:id="rId20"/>
    <p:sldId id="271" r:id="rId21"/>
    <p:sldId id="277" r:id="rId22"/>
    <p:sldId id="276" r:id="rId23"/>
    <p:sldId id="279" r:id="rId24"/>
    <p:sldId id="273" r:id="rId25"/>
    <p:sldId id="282" r:id="rId26"/>
    <p:sldId id="283" r:id="rId27"/>
    <p:sldId id="280" r:id="rId28"/>
    <p:sldId id="281" r:id="rId29"/>
    <p:sldId id="27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37:40.816"/>
    </inkml:context>
    <inkml:brush xml:id="br0">
      <inkml:brushProperty name="width" value="0.10583" units="cm"/>
      <inkml:brushProperty name="height" value="0.10583" units="cm"/>
      <inkml:brushProperty name="color" value="#E71224"/>
    </inkml:brush>
  </inkml:definitions>
  <inkml:trace contextRef="#ctx0" brushRef="#br0">3743 435 24533,'-1'17'0,"-4"0"0,-2 0 0,-3 0 0,-3-1 0,-3 1 0,-2-1 0,-3 1 0,-3-1 0,-3-1 0,-3 1 0,-2-1 0,-2 0 0,-4 0 0,-1-1 0,-3 0 0,-3 0 0,-1-1 0,-3 0 0,-2-1 0,-2 0 0,-2-1 0,-2 0 0,-1-1 0,-3 0 0,0-1 0,-3-1 0,-1 0 0,-1 0 0,-1-1 0,-2-1 0,0-1 0,-1 0 0,-1 0 0,-1-2 0,-1 0 0,1 0 0,-2-2 0,1 0 0,0 0 0,-1-2 0,1 0 0,0 0 0,0-2 0,0 0 0,2 0 0,0-2 0,0 0 0,2 0 0,0-1 0,2-1 0,1-1 0,1 0 0,2 0 0,1-1 0,2-1 0,1 0 0,2-1 0,2 0 0,2-1 0,2 0 0,2-1 0,3 0 0,1-1 0,3 0 0,3 0 0,2-1 0,2 0 0,3 0 0,2-1 0,4 1 0,2-1 0,2-1 0,4 1 0,2-1 0,3 1 0,3-1 0,3 0 0,2 0 0,4 0 0,2 0 0,4 0 0,2 0 0,3 0 0,3 0 0,3 1 0,2-1 0,4 1 0,2 0 0,2 0 0,4 1 0,2-1 0,3 1 0,2 1 0,2-1 0,3 1 0,3 1 0,1 0 0,3 0 0,2 1 0,2 0 0,2 1 0,2 0 0,2 1 0,1 0 0,2 1 0,1 0 0,2 1 0,1 1 0,1 0 0,2 1 0,0 0 0,2 1 0,0 1 0,0 0 0,2 1 0,0 1 0,0 0 0,0 1 0,1 1 0,-1 0 0,0 1 0,1 1 0,-2 0 0,1 1 0,-1 1 0,-1 0 0,-1 1 0,-1 1 0,0 0 0,-2 1 0,-1 0 0,-1 1 0,-1 1 0,-3 0 0,0 1 0,-3 0 0,-1 1 0,-2 0 0,-2 1 0,-2 0 0,-2 1 0,-3 0 0,-1 0 0,-3 1 0,-3 1 0,-1-1 0,-4 1 0,-2 1 0,-2-1 0,-3 1 0,-3 0 0,-3 0 0,-3 1 0,-2-1 0,-3 1 0,-3 0 0,-3 0 0,-2 0 0,-4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5:31.807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435 24533,'-1'17'0,"-4"0"0,-2 0 0,-3 0 0,-3-1 0,-3 1 0,-2-1 0,-3 1 0,-3-1 0,-3-1 0,-3 1 0,-2-1 0,-2 0 0,-4 0 0,-1-1 0,-3 0 0,-3 0 0,-1-1 0,-3 0 0,-2-1 0,-2 0 0,-2-1 0,-2 0 0,-1-1 0,-3 0 0,0-1 0,-3-1 0,-1 0 0,-1 0 0,-1-1 0,-2-1 0,0-1 0,-1 0 0,-1 0 0,-1-2 0,-1 0 0,1 0 0,-2-2 0,1 0 0,0 0 0,-1-2 0,1 0 0,0 0 0,0-2 0,0 0 0,2 0 0,0-2 0,0 0 0,2 0 0,0-1 0,2-1 0,1-1 0,1 0 0,2 0 0,1-1 0,2-1 0,1 0 0,2-1 0,2 0 0,2-1 0,2 0 0,2-1 0,3 0 0,1-1 0,3 0 0,3 0 0,2-1 0,2 0 0,3 0 0,2-1 0,4 1 0,2-1 0,2-1 0,4 1 0,2-1 0,3 1 0,3-1 0,3 0 0,2 0 0,4 0 0,2 0 0,4 0 0,2 0 0,3 0 0,3 0 0,3 1 0,2-1 0,4 1 0,2 0 0,2 0 0,4 1 0,2-1 0,3 1 0,2 1 0,2-1 0,3 1 0,3 1 0,1 0 0,3 0 0,2 1 0,2 0 0,2 1 0,2 0 0,2 1 0,1 0 0,2 1 0,1 0 0,2 1 0,1 1 0,1 0 0,2 1 0,0 0 0,2 1 0,0 1 0,0 0 0,2 1 0,0 1 0,0 0 0,0 1 0,1 1 0,-1 0 0,0 1 0,1 1 0,-2 0 0,1 1 0,-1 1 0,-1 0 0,-1 1 0,-1 1 0,0 0 0,-2 1 0,-1 0 0,-1 1 0,-1 1 0,-3 0 0,0 1 0,-3 0 0,-1 1 0,-2 0 0,-2 1 0,-2 0 0,-2 1 0,-3 0 0,-1 0 0,-3 1 0,-3 1 0,-1-1 0,-4 1 0,-2 1 0,-2-1 0,-3 1 0,-3 0 0,-3 0 0,-3 1 0,-2-1 0,-3 1 0,-3 0 0,-3 0 0,-2 0 0,-4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5:38.329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1633 313 24533,'0'12'0,"-3"0"0,0 0 0,-1 0 0,-2 0 0,-1 0 0,-1-1 0,-1 2 0,-1-2 0,-2 0 0,-1 0 0,-1 0 0,-1 0 0,-1 0 0,-1-1 0,-2 0 0,0 0 0,-1-1 0,-2 0 0,0 0 0,-1 0 0,-1-2 0,-1 1 0,0 0 0,-2-1 0,0-1 0,-1 0 0,0 0 0,-1-1 0,0 0 0,-1 0 0,0-2 0,-1 1 0,0-1 0,0 0 0,-1-1 0,1 0 0,-2-1 0,2-1 0,-1 1 0,-1-2 0,2 1 0,-1-1 0,0-1 0,0 0 0,1-1 0,0 0 0,0-1 0,1 1 0,0-2 0,1 0 0,0 0 0,1-1 0,0 0 0,1 0 0,1-1 0,0-1 0,1 0 0,1 1 0,1-2 0,1 0 0,0 0 0,2 0 0,1-1 0,0 0 0,2 0 0,1-1 0,1 0 0,1 0 0,1 0 0,2 0 0,0 0 0,2-2 0,1 2 0,1-1 0,1 0 0,2 0 0,1 0 0,0 0 0,3 0 0,0-1 0,3 1 0,0 0 0,1 0 0,2 0 0,1 0 0,1 0 0,1 0 0,2 1 0,0-1 0,2 2 0,1-2 0,1 1 0,1 1 0,1 0 0,2 0 0,0 0 0,1 1 0,2 0 0,0 0 0,1 0 0,1 2 0,1-1 0,1 1 0,0-1 0,1 2 0,1-1 0,0 2 0,1 0 0,0 0 0,1 0 0,0 1 0,1 0 0,0 2 0,0-1 0,1 1 0,0 0 0,0 1 0,-1 0 0,2 1 0,-1 0 0,-1 1 0,2 0 0,-2 1 0,1 0 0,-1 1 0,0-1 0,0 2 0,-1 0 0,0 1 0,-1 0 0,0 0 0,-1 0 0,0 2 0,-1-1 0,0 2 0,-2-1 0,0 1 0,-1-1 0,-1 2 0,-1 0 0,0 0 0,-2 0 0,-1 1 0,0 0 0,-2 0 0,-1 0 0,-1 1 0,-1 1 0,-1-2 0,-1 2 0,-2-1 0,-1 1 0,-1 0 0,-1 0 0,-1 0 0,-2 0 0,-1 0 0,0 0 0,-3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6:08.457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1633 313 24533,'0'12'0,"-3"0"0,0 0 0,-1 0 0,-2 0 0,-1 0 0,-1-1 0,-1 2 0,-1-2 0,-2 0 0,-1 0 0,-1 0 0,-1 0 0,-1 0 0,-1-1 0,-2 0 0,0 0 0,-1-1 0,-2 0 0,0 0 0,-1 0 0,-1-2 0,-1 1 0,0 0 0,-2-1 0,0-1 0,-1 0 0,0 0 0,-1-1 0,0 0 0,-1 0 0,0-2 0,-1 1 0,0-1 0,0 0 0,-1-1 0,1 0 0,-2-1 0,2-1 0,-1 1 0,-1-2 0,2 1 0,-1-1 0,0-1 0,0 0 0,1-1 0,0 0 0,0-1 0,1 1 0,0-2 0,1 0 0,0 0 0,1-1 0,0 0 0,1 0 0,1-1 0,0-1 0,1 0 0,1 1 0,1-2 0,1 0 0,0 0 0,2 0 0,1-1 0,0 0 0,2 0 0,1-1 0,1 0 0,1 0 0,1 0 0,2 0 0,0 0 0,2-2 0,1 2 0,1-1 0,1 0 0,2 0 0,1 0 0,0 0 0,3 0 0,0-1 0,3 1 0,0 0 0,1 0 0,2 0 0,1 0 0,1 0 0,1 0 0,2 1 0,0-1 0,2 2 0,1-2 0,1 1 0,1 1 0,1 0 0,2 0 0,0 0 0,1 1 0,2 0 0,0 0 0,1 0 0,1 2 0,1-1 0,1 1 0,0-1 0,1 2 0,1-1 0,0 2 0,1 0 0,0 0 0,1 0 0,0 1 0,1 0 0,0 2 0,0-1 0,1 1 0,0 0 0,0 1 0,-1 0 0,2 1 0,-1 0 0,-1 1 0,2 0 0,-2 1 0,1 0 0,-1 1 0,0-1 0,0 2 0,-1 0 0,0 1 0,-1 0 0,0 0 0,-1 0 0,0 2 0,-1-1 0,0 2 0,-2-1 0,0 1 0,-1-1 0,-1 2 0,-1 0 0,0 0 0,-2 0 0,-1 1 0,0 0 0,-2 0 0,-1 0 0,-1 1 0,-1 1 0,-1-2 0,-1 2 0,-2-1 0,-1 1 0,-1 0 0,-1 0 0,-1 0 0,-2 0 0,-1 0 0,0 0 0,-3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6:17.892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6609 767 24533,'-2'30'0,"-6"0"0,-5 0 0,-5 0 0,-4-2 0,-7 2 0,-3-2 0,-5 2 0,-5-2 0,-6-1 0,-5 1 0,-3-1 0,-4-1 0,-7 1 0,-2-3 0,-5 1 0,-6 0 0,-1-2 0,-5 0 0,-5-2 0,-2 0 0,-4-2 0,-4 1 0,-1-2 0,-6-1 0,0-1 0,-5-2 0,-1 0 0,-3 0 0,-1-1 0,-4-3 0,0-1 0,-2 0 0,-1 0 0,-2-4 0,-2 1 0,2-1 0,-4-3 0,2-1 0,0 1 0,-1-4 0,1 1 0,0-1 0,0-3 0,0-1 0,4 1 0,-1-4 0,1 0 0,3 0 0,0-1 0,4-3 0,2-1 0,1 0 0,4 0 0,1-2 0,4-1 0,2-1 0,3-2 0,4 1 0,4-2 0,3 0 0,3-2 0,6 0 0,1-2 0,6 0 0,5 1 0,4-3 0,3 1 0,6-1 0,3-1 0,7 1 0,3-1 0,5-2 0,6 2 0,4-2 0,5 2 0,5-2 0,6 0 0,3 0 0,7 0 0,4 0 0,7 0 0,3 0 0,6-1 0,5 1 0,5 2 0,4-2 0,6 2 0,5 0 0,3-1 0,7 3 0,3-2 0,6 1 0,3 3 0,4-3 0,5 2 0,6 2 0,1 0 0,6 0 0,3 2 0,3 0 0,4 2 0,4-1 0,3 3 0,2-1 0,4 2 0,1 0 0,4 2 0,1 2 0,2-1 0,4 3 0,0-1 0,3 2 0,1 2 0,-1 0 0,4 2 0,0 1 0,0 1 0,0 1 0,1 2 0,-1 0 0,0 2 0,2 1 0,-4 1 0,2 1 0,-2 2 0,-2 0 0,-1 2 0,-2 2 0,0-1 0,-4 3 0,-1-1 0,-3 2 0,-1 2 0,-5 0 0,0 2 0,-6-1 0,-1 3 0,-4-1 0,-4 2 0,-2 0 0,-5 2 0,-5 0 0,-1 0 0,-6 2 0,-5 2 0,-2-3 0,-7 3 0,-4 1 0,-3-2 0,-5 3 0,-6-1 0,-5 0 0,-5 2 0,-3-2 0,-7 2 0,-4 1 0,-5-1 0,-5 0 0,-6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6:29.119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1999 382 24533,'0'15'0,"-3"0"0,-1 0 0,-1 0 0,-2-1 0,-1 1 0,-2-1 0,-1 1 0,-2-1 0,-2-1 0,-1 1 0,-1-1 0,-1 0 0,-2 1 0,-1-2 0,-1 0 0,-2 1 0,-1-2 0,-1 0 0,-1 0 0,-2-1 0,0 0 0,-2 0 0,0-1 0,-1-1 0,-1 0 0,-1-1 0,-1 0 0,0 0 0,-1-1 0,0 0 0,-1-2 0,-1 0 0,0 1 0,0-3 0,-1 1 0,0 0 0,0-2 0,0-1 0,0 1 0,-1-2 0,1 1 0,0-1 0,0-2 0,0 0 0,1 1 0,1-3 0,-1 1 0,1 0 0,0-2 0,1 0 0,1-1 0,0 0 0,2 0 0,-1-1 0,2 0 0,1-1 0,0-1 0,2 0 0,1 0 0,0-1 0,2 0 0,2 0 0,0-2 0,1 1 0,2 0 0,2-2 0,0 1 0,2 0 0,1-1 0,2 1 0,1-1 0,1-1 0,3 1 0,0-1 0,2 1 0,2-1 0,1 0 0,2 0 0,1 0 0,2 0 0,1 0 0,2 0 0,1 0 0,2 1 0,2 0 0,0-1 0,3 1 0,1-1 0,1 1 0,2 1 0,1-1 0,2 1 0,0 1 0,2-1 0,2 0 0,1 2 0,0-1 0,2 1 0,2 1 0,0-1 0,1 1 0,2 1 0,0 0 0,1 0 0,2 1 0,-1 0 0,2 1 0,0 1 0,1 0 0,1 1 0,0-1 0,1 2 0,-1 1 0,1-1 0,1 1 0,0 2 0,0-1 0,0 1 0,1 1 0,-1 0 0,0 1 0,0 1 0,0-1 0,0 2 0,-1 1 0,0-1 0,0 1 0,-1 2 0,-1-1 0,0 1 0,-1 0 0,0 1 0,-1 1 0,-1 0 0,-1 1 0,-1 0 0,0 0 0,-2 1 0,0 1 0,-2-1 0,-1 1 0,-1 1 0,-1-1 0,-2 2 0,-1 0 0,-1-1 0,-2 1 0,-1 1 0,-1-1 0,-1 1 0,-2 1 0,-2-1 0,-1 1 0,-2-1 0,-1 0 0,-2 1 0,-1 0 0,-1 0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6:51.324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435 24533,'-1'17'0,"-4"0"0,-2 0 0,-3 0 0,-3-1 0,-3 1 0,-2-1 0,-3 1 0,-3-1 0,-3-1 0,-3 1 0,-2-1 0,-2 0 0,-4 0 0,-1-1 0,-3 0 0,-3 0 0,-1-1 0,-3 0 0,-2-1 0,-2 0 0,-2-1 0,-2 0 0,-1-1 0,-3 0 0,0-1 0,-3-1 0,-1 0 0,-1 0 0,-1-1 0,-2-1 0,0-1 0,-1 0 0,-1 0 0,-1-2 0,-1 0 0,1 0 0,-2-2 0,1 0 0,0 0 0,-1-2 0,1 0 0,0 0 0,0-2 0,0 0 0,2 0 0,0-2 0,0 0 0,2 0 0,0-1 0,2-1 0,1-1 0,1 0 0,2 0 0,1-1 0,2-1 0,1 0 0,2-1 0,2 0 0,2-1 0,2 0 0,2-1 0,3 0 0,1-1 0,3 0 0,3 0 0,2-1 0,2 0 0,3 0 0,2-1 0,4 1 0,2-1 0,2-1 0,4 1 0,2-1 0,3 1 0,3-1 0,3 0 0,2 0 0,4 0 0,2 0 0,4 0 0,2 0 0,3 0 0,3 0 0,3 1 0,2-1 0,4 1 0,2 0 0,2 0 0,4 1 0,2-1 0,3 1 0,2 1 0,2-1 0,3 1 0,3 1 0,1 0 0,3 0 0,2 1 0,2 0 0,2 1 0,2 0 0,2 1 0,1 0 0,2 1 0,1 0 0,2 1 0,1 1 0,1 0 0,2 1 0,0 0 0,2 1 0,0 1 0,0 0 0,2 1 0,0 1 0,0 0 0,0 1 0,1 1 0,-1 0 0,0 1 0,1 1 0,-2 0 0,1 1 0,-1 1 0,-1 0 0,-1 1 0,-1 1 0,0 0 0,-2 1 0,-1 0 0,-1 1 0,-1 1 0,-3 0 0,0 1 0,-3 0 0,-1 1 0,-2 0 0,-2 1 0,-2 0 0,-2 1 0,-3 0 0,-1 0 0,-3 1 0,-3 1 0,-1-1 0,-4 1 0,-2 1 0,-2-1 0,-3 1 0,-3 0 0,-3 0 0,-3 1 0,-2-1 0,-3 1 0,-3 0 0,-3 0 0,-2 0 0,-4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31:24.806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2725 315 24533,'0'13'0,"-4"-1"0,-1 0 0,-2 1 0,-3-1 0,-1 0 0,-3 0 0,-1 0 0,-2-1 0,-3 1 0,-2-1 0,-1 1 0,-2-1 0,-3-1 0,0 1 0,-3-1 0,-1-1 0,-2 1 0,-2-1 0,-1 0 0,-1 0 0,-2-1 0,-2 0 0,0-1 0,-2 0 0,-1 0 0,-1 0 0,-2-2 0,0 0 0,-1 1 0,-1-2 0,0 0 0,-1 0 0,-1-1 0,0 0 0,-1-1 0,0-1 0,-1 1 0,1-1 0,0-1 0,-1 0 0,1-1 0,0-1 0,0 1 0,0-1 0,1-1 0,0 0 0,0-1 0,2 0 0,0 0 0,1-2 0,1 1 0,1 0 0,1-2 0,1 0 0,1 0 0,1 0 0,2-1 0,1 0 0,1-1 0,2 0 0,1 0 0,3-1 0,0 1 0,2-1 0,3-1 0,1 1 0,2-1 0,1-1 0,2 1 0,3-1 0,2 1 0,1-1 0,3 0 0,1 0 0,3 0 0,1-1 0,3 1 0,2 0 0,2-1 0,2 1 0,2 0 0,2-1 0,3 1 0,1 0 0,3 0 0,1 0 0,3 0 0,1 0 0,2 1 0,3-1 0,2 2 0,1-1 0,2 0 0,1 1 0,3-1 0,2 1 0,0 1 0,3-1 0,1 1 0,2 1 0,1 0 0,1 0 0,2 0 0,1 1 0,1 1 0,1 0 0,1 0 0,1 0 0,1 1 0,1 1 0,0 0 0,2 0 0,0 1 0,0 1 0,1-1 0,0 1 0,0 1 0,0 1 0,1-1 0,-1 2 0,0-1 0,1 1 0,-1 1 0,0 1 0,-1-1 0,0 1 0,-1 1 0,-1 0 0,0 0 0,-1 1 0,-1 1 0,0 0 0,-2 0 0,-1 0 0,-1 1 0,-2 1 0,0 0 0,-2 0 0,-2 0 0,-1 1 0,-1 1 0,-2-1 0,-2 1 0,-1 1 0,-3-1 0,0 1 0,-3 0 0,-2-1 0,-1 2 0,-2-1 0,-3 1 0,-2 0 0,-1 0 0,-3 0 0,-1 0 0,-3 0 0,-2 1 0,-1-1 0,-4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42:32.010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1193 256 24533,'0'10'0,"-2"0"0,0 0 0,-1 0 0,-1-1 0,-1 1 0,-1 0 0,-1 0 0,-1-1 0,0 0 0,-2 0 0,0 0 0,-1 0 0,-1 0 0,0-1 0,-2 0 0,0 0 0,-1 0 0,0 0 0,-2-1 0,1 0 0,-2-1 0,0 1 0,-1-1 0,0-1 0,-1 1 0,0-2 0,-1 1 0,0 0 0,0-1 0,-1-1 0,0 0 0,0 0 0,-1 0 0,0-1 0,0 0 0,0 0 0,-1-2 0,1 1 0,0-1 0,-1 0 0,1-1 0,0 1 0,-1-2 0,1 0 0,0 0 0,1-1 0,-1 0 0,1 0 0,0 0 0,1-1 0,0-1 0,0 0 0,1 1 0,0-2 0,1 1 0,0-1 0,1-1 0,1 1 0,0-1 0,0 0 0,2-1 0,0 0 0,1 0 0,0 0 0,2 0 0,0-1 0,1 0 0,1 0 0,0 0 0,2 0 0,0 0 0,1-1 0,2 0 0,-1 0 0,2 1 0,1-1 0,1 0 0,0 0 0,2 0 0,0 0 0,2 0 0,0 0 0,1 0 0,1 0 0,2 1 0,-1-1 0,2 0 0,1 1 0,0 0 0,2 0 0,0 0 0,1 0 0,1 0 0,0 1 0,2-1 0,0 2 0,1-1 0,0 1 0,2 0 0,0-1 0,0 2 0,1 0 0,1 0 0,0 0 0,1 1 0,0-1 0,1 2 0,0-1 0,0 1 0,1 1 0,0-1 0,1 1 0,-1 1 0,1 0 0,0 0 0,1 1 0,-1 0 0,0 0 0,1 1 0,-1 0 0,0 1 0,1 0 0,-1 0 0,0 1 0,0 0 0,0 0 0,-1 1 0,0 1 0,0-1 0,-1 1 0,0 1 0,0-1 0,-1 2 0,0-1 0,-1 1 0,0 0 0,-1 0 0,0 0 0,-2 2 0,1-1 0,-2 0 0,0 1 0,-1-1 0,0 2 0,-2-1 0,0 1 0,-1 0 0,-1 0 0,0 0 0,-2 0 0,0 0 0,-1 1 0,-1 0 0,-1-1 0,-1 1 0,-1 0 0,-1 0 0,0 0 0,-2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42:42.030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1193 256 24533,'0'10'0,"-2"0"0,0 0 0,-1 0 0,-1-1 0,-1 1 0,-1 0 0,-1 0 0,-1-1 0,0 0 0,-2 0 0,0 0 0,-1 0 0,-1 0 0,0-1 0,-2 0 0,0 0 0,-1 0 0,0 0 0,-2-1 0,1 0 0,-2-1 0,0 1 0,-1-1 0,0-1 0,-1 1 0,0-2 0,-1 1 0,0 0 0,0-1 0,-1-1 0,0 0 0,0 0 0,-1 0 0,0-1 0,0 0 0,0 0 0,-1-2 0,1 1 0,0-1 0,-1 0 0,1-1 0,0 1 0,-1-2 0,1 0 0,0 0 0,1-1 0,-1 0 0,1 0 0,0 0 0,1-1 0,0-1 0,0 0 0,1 1 0,0-2 0,1 1 0,0-1 0,1-1 0,1 1 0,0-1 0,0 0 0,2-1 0,0 0 0,1 0 0,0 0 0,2 0 0,0-1 0,1 0 0,1 0 0,0 0 0,2 0 0,0 0 0,1-1 0,2 0 0,-1 0 0,2 1 0,1-1 0,1 0 0,0 0 0,2 0 0,0 0 0,2 0 0,0 0 0,1 0 0,1 0 0,2 1 0,-1-1 0,2 0 0,1 1 0,0 0 0,2 0 0,0 0 0,1 0 0,1 0 0,0 1 0,2-1 0,0 2 0,1-1 0,0 1 0,2 0 0,0-1 0,0 2 0,1 0 0,1 0 0,0 0 0,1 1 0,0-1 0,1 2 0,0-1 0,0 1 0,1 1 0,0-1 0,1 1 0,-1 1 0,1 0 0,0 0 0,1 1 0,-1 0 0,0 0 0,1 1 0,-1 0 0,0 1 0,1 0 0,-1 0 0,0 1 0,0 0 0,0 0 0,-1 1 0,0 1 0,0-1 0,-1 1 0,0 1 0,0-1 0,-1 2 0,0-1 0,-1 1 0,0 0 0,-1 0 0,0 0 0,-2 2 0,1-1 0,-2 0 0,0 1 0,-1-1 0,0 2 0,-2-1 0,0 1 0,-1 0 0,-1 0 0,0 0 0,-2 0 0,0 0 0,-1 1 0,-1 0 0,-1-1 0,-1 1 0,-1 0 0,-1 0 0,0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11:37:16.488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2725 315 24533,'0'13'0,"-4"-1"0,-1 0 0,-2 1 0,-3-1 0,-1 0 0,-3 0 0,-1 0 0,-2-1 0,-3 1 0,-2-1 0,-1 1 0,-2-1 0,-3-1 0,0 1 0,-3-1 0,-1-1 0,-2 1 0,-2-1 0,-1 0 0,-1 0 0,-2-1 0,-2 0 0,0-1 0,-2 0 0,-1 0 0,-1 0 0,-2-2 0,0 0 0,-1 1 0,-1-2 0,0 0 0,-1 0 0,-1-1 0,0 0 0,-1-1 0,0-1 0,-1 1 0,1-1 0,0-1 0,-1 0 0,1-1 0,0-1 0,0 1 0,0-1 0,1-1 0,0 0 0,0-1 0,2 0 0,0 0 0,1-2 0,1 1 0,1 0 0,1-2 0,1 0 0,1 0 0,1 0 0,2-1 0,1 0 0,1-1 0,2 0 0,1 0 0,3-1 0,0 1 0,2-1 0,3-1 0,1 1 0,2-1 0,1-1 0,2 1 0,3-1 0,2 1 0,1-1 0,3 0 0,1 0 0,3 0 0,1-1 0,3 1 0,2 0 0,2-1 0,2 1 0,2 0 0,2-1 0,3 1 0,1 0 0,3 0 0,1 0 0,3 0 0,1 0 0,2 1 0,3-1 0,2 2 0,1-1 0,2 0 0,1 1 0,3-1 0,2 1 0,0 1 0,3-1 0,1 1 0,2 1 0,1 0 0,1 0 0,2 0 0,1 1 0,1 1 0,1 0 0,1 0 0,1 0 0,1 1 0,1 1 0,0 0 0,2 0 0,0 1 0,0 1 0,1-1 0,0 1 0,0 1 0,0 1 0,1-1 0,-1 2 0,0-1 0,1 1 0,-1 1 0,0 1 0,-1-1 0,0 1 0,-1 1 0,-1 0 0,0 0 0,-1 1 0,-1 1 0,0 0 0,-2 0 0,-1 0 0,-1 1 0,-2 1 0,0 0 0,-2 0 0,-2 0 0,-1 1 0,-1 1 0,-2-1 0,-2 1 0,-1 1 0,-3-1 0,0 1 0,-3 0 0,-2-1 0,-1 2 0,-2-1 0,-3 1 0,-2 0 0,-1 0 0,-3 0 0,-1 0 0,-3 0 0,-2 1 0,-1-1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36:05.639"/>
    </inkml:context>
    <inkml:brush xml:id="br0">
      <inkml:brushProperty name="width" value="0.10583" units="cm"/>
      <inkml:brushProperty name="height" value="0.10583" units="cm"/>
      <inkml:brushProperty name="color" value="#E71224"/>
    </inkml:brush>
  </inkml:definitions>
  <inkml:trace contextRef="#ctx0" brushRef="#br0">5995 695 24533,'-2'28'0,"-6"-1"0,-3 0 0,-5 0 0,-5-1 0,-5 1 0,-2-1 0,-6 1 0,-5-1 0,-4-2 0,-5 1 0,-3-1 0,-4 0 0,-5 0 0,-3-1 0,-4-1 0,-5 1 0,-2-2 0,-4-1 0,-4 0 0,-3-1 0,-3-2 0,-3 1 0,-2-2 0,-5 0 0,0-2 0,-4-1 0,-2 0 0,-2 0 0,-1-2 0,-4-1 0,1-2 0,-2 0 0,-2 0 0,-1-3 0,-2-1 0,1 1 0,-2-3 0,1-1 0,0 1 0,-1-4 0,1 1 0,0-1 0,0-3 0,0 1 0,3-1 0,1-3 0,-1 0 0,3 0 0,1-2 0,3-1 0,1-2 0,2 0 0,3 0 0,2-1 0,2-2 0,3 0 0,3-2 0,3 1 0,3-2 0,3-1 0,4 0 0,4-1 0,2-2 0,4 1 0,6-1 0,3-1 0,3 0 0,4 0 0,4-1 0,7 1 0,2-2 0,4-1 0,6 1 0,4-1 0,4 1 0,5-1 0,5 0 0,3 0 0,6-1 0,4 1 0,6 0 0,3 0 0,5 0 0,5-1 0,4 3 0,4-3 0,6 3 0,4-1 0,2 1 0,7 1 0,4-2 0,4 2 0,3 2 0,3-2 0,6 1 0,4 2 0,2 0 0,4 1 0,4 0 0,3 1 0,3 2 0,3-1 0,3 2 0,3 0 0,2 2 0,2-1 0,3 2 0,2 2 0,1 0 0,3 1 0,1 1 0,3 1 0,-1 1 0,1 1 0,3 1 0,0 2 0,0 0 0,0 1 0,1 2 0,-1 0 0,0 2 0,1 1 0,-2 0 0,1 2 0,-2 1 0,-1 1 0,-2 1 0,-2 1 0,1 1 0,-4 1 0,-1 0 0,-2 2 0,-2 2 0,-4-1 0,0 2 0,-5 0 0,-2 2 0,-3-1 0,-3 2 0,-3 1 0,-4 0 0,-4 1 0,-2 0 0,-5 2 0,-4 1 0,-3-2 0,-5 2 0,-4 2 0,-3-2 0,-5 1 0,-4 1 0,-5-1 0,-6 3 0,-2-3 0,-5 3 0,-5-1 0,-5 0 0,-3 0 0,-6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09:42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1666 307 24510,'-1'12'0,"-1"1"0,-1-1 0,-2-1 0,0 1 0,-2 0 0,-2 0 0,0-1 0,-2 1 0,-1-1 0,-1 0 0,-1 0 0,-2 0 0,0-1 0,-2 0 0,0 0 0,-2 0 0,-1-1 0,-1 0 0,0 0 0,-2-1 0,0 0 0,-1 0 0,-2-1 0,1 0 0,-2-1 0,0 0 0,-1 0 0,0-1 0,-1 0 0,-1 0 0,0-1 0,0-1 0,0 0 0,-1 0 0,-1-1 0,1-1 0,0 1 0,-1-2 0,0 1 0,1-2 0,-1 1 0,0-2 0,1 1 0,0-1 0,0-1 0,0 0 0,1 0 0,0-1 0,1-1 0,0 0 0,0 0 0,1-1 0,1 0 0,1 0 0,0-1 0,1 0 0,1-1 0,0 0 0,2 0 0,0-1 0,1 0 0,2 0 0,0-1 0,1 0 0,1 0 0,2 0 0,1-1 0,0 0 0,2 0 0,1 0 0,2-1 0,0 1 0,2-1 0,1 0 0,1 0 0,2 1 0,0-1 0,2-1 0,2 1 0,0 0 0,2 0 0,2 0 0,0 0 0,2 0 0,1 1 0,1-1 0,2 0 0,0 1 0,2 0 0,1 0 0,2 0 0,0 0 0,1 1 0,2 0 0,1 0 0,1 0 0,0 1 0,2 0 0,1 0 0,0 1 0,2 0 0,0 0 0,1 1 0,1 0 0,0 0 0,1 1 0,1 1 0,1-1 0,0 2 0,0-1 0,1 1 0,0 1 0,1 0 0,0 0 0,0 1 0,0 0 0,1 1 0,0 0 0,-1 1 0,1 0 0,0 1 0,-1 0 0,0 1 0,1 0 0,-1 1 0,-1 0 0,0 0 0,0 1 0,0 1 0,-1-1 0,-1 2 0,0-1 0,-1 1 0,0 1 0,-2 0 0,1 0 0,-2 1 0,-1 0 0,0 0 0,-2 1 0,0 0 0,-1 0 0,-1 1 0,-2 0 0,0 0 0,-2 0 0,0 1 0,-2 0 0,-1 0 0,-1 0 0,-1 0 0,-2 1 0,0 0 0,-2-1 0,-2 1 0,0 0 0,-2 0 0,-1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40:31.239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1193 256 24533,'0'10'0,"-2"0"0,0 0 0,-1 0 0,-1-1 0,-1 1 0,-1 0 0,-1 0 0,-1-1 0,0 0 0,-2 0 0,0 0 0,-1 0 0,-1 0 0,0-1 0,-2 0 0,0 0 0,-1 0 0,0 0 0,-2-1 0,1 0 0,-2-1 0,0 1 0,-1-1 0,0-1 0,-1 1 0,0-2 0,-1 1 0,0 0 0,0-1 0,-1-1 0,0 0 0,0 0 0,-1 0 0,0-1 0,0 0 0,0 0 0,-1-2 0,1 1 0,0-1 0,-1 0 0,1-1 0,0 1 0,-1-2 0,1 0 0,0 0 0,1-1 0,-1 0 0,1 0 0,0 0 0,1-1 0,0-1 0,0 0 0,1 1 0,0-2 0,1 1 0,0-1 0,1-1 0,1 1 0,0-1 0,0 0 0,2-1 0,0 0 0,1 0 0,0 0 0,2 0 0,0-1 0,1 0 0,1 0 0,0 0 0,2 0 0,0 0 0,1-1 0,2 0 0,-1 0 0,2 1 0,1-1 0,1 0 0,0 0 0,2 0 0,0 0 0,2 0 0,0 0 0,1 0 0,1 0 0,2 1 0,-1-1 0,2 0 0,1 1 0,0 0 0,2 0 0,0 0 0,1 0 0,1 0 0,0 1 0,2-1 0,0 2 0,1-1 0,0 1 0,2 0 0,0-1 0,0 2 0,1 0 0,1 0 0,0 0 0,1 1 0,0-1 0,1 2 0,0-1 0,0 1 0,1 1 0,0-1 0,1 1 0,-1 1 0,1 0 0,0 0 0,1 1 0,-1 0 0,0 0 0,1 1 0,-1 0 0,0 1 0,1 0 0,-1 0 0,0 1 0,0 0 0,0 0 0,-1 1 0,0 1 0,0-1 0,-1 1 0,0 1 0,0-1 0,-1 2 0,0-1 0,-1 1 0,0 0 0,-1 0 0,0 0 0,-2 2 0,1-1 0,-2 0 0,0 1 0,-1-1 0,0 2 0,-2-1 0,0 1 0,-1 0 0,-1 0 0,0 0 0,-2 0 0,0 0 0,-1 1 0,-1 0 0,-1-1 0,-1 1 0,-1 0 0,-1 0 0,0 0 0,-2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41:47.704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1193 256 24533,'0'10'0,"-2"0"0,0 0 0,-1 0 0,-1-1 0,-1 1 0,-1 0 0,-1 0 0,-1-1 0,0 0 0,-2 0 0,0 0 0,-1 0 0,-1 0 0,0-1 0,-2 0 0,0 0 0,-1 0 0,0 0 0,-2-1 0,1 0 0,-2-1 0,0 1 0,-1-1 0,0-1 0,-1 1 0,0-2 0,-1 1 0,0 0 0,0-1 0,-1-1 0,0 0 0,0 0 0,-1 0 0,0-1 0,0 0 0,0 0 0,-1-2 0,1 1 0,0-1 0,-1 0 0,1-1 0,0 1 0,-1-2 0,1 0 0,0 0 0,1-1 0,-1 0 0,1 0 0,0 0 0,1-1 0,0-1 0,0 0 0,1 1 0,0-2 0,1 1 0,0-1 0,1-1 0,1 1 0,0-1 0,0 0 0,2-1 0,0 0 0,1 0 0,0 0 0,2 0 0,0-1 0,1 0 0,1 0 0,0 0 0,2 0 0,0 0 0,1-1 0,2 0 0,-1 0 0,2 1 0,1-1 0,1 0 0,0 0 0,2 0 0,0 0 0,2 0 0,0 0 0,1 0 0,1 0 0,2 1 0,-1-1 0,2 0 0,1 1 0,0 0 0,2 0 0,0 0 0,1 0 0,1 0 0,0 1 0,2-1 0,0 2 0,1-1 0,0 1 0,2 0 0,0-1 0,0 2 0,1 0 0,1 0 0,0 0 0,1 1 0,0-1 0,1 2 0,0-1 0,0 1 0,1 1 0,0-1 0,1 1 0,-1 1 0,1 0 0,0 0 0,1 1 0,-1 0 0,0 0 0,1 1 0,-1 0 0,0 1 0,1 0 0,-1 0 0,0 1 0,0 0 0,0 0 0,-1 1 0,0 1 0,0-1 0,-1 1 0,0 1 0,0-1 0,-1 2 0,0-1 0,-1 1 0,0 0 0,-1 0 0,0 0 0,-2 2 0,1-1 0,-2 0 0,0 1 0,-1-1 0,0 2 0,-2-1 0,0 1 0,-1 0 0,-1 0 0,0 0 0,-2 0 0,0 0 0,-1 1 0,-1 0 0,-1-1 0,-1 1 0,-1 0 0,-1 0 0,0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49:22.844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11:37:58.856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2725 315 24533,'0'13'0,"-4"-1"0,-1 0 0,-2 1 0,-3-1 0,-1 0 0,-3 0 0,-1 0 0,-2-1 0,-3 1 0,-2-1 0,-1 1 0,-2-1 0,-3-1 0,0 1 0,-3-1 0,-1-1 0,-2 1 0,-2-1 0,-1 0 0,-1 0 0,-2-1 0,-2 0 0,0-1 0,-2 0 0,-1 0 0,-1 0 0,-2-2 0,0 0 0,-1 1 0,-1-2 0,0 0 0,-1 0 0,-1-1 0,0 0 0,-1-1 0,0-1 0,-1 1 0,1-1 0,0-1 0,-1 0 0,1-1 0,0-1 0,0 1 0,0-1 0,1-1 0,0 0 0,0-1 0,2 0 0,0 0 0,1-2 0,1 1 0,1 0 0,1-2 0,1 0 0,1 0 0,1 0 0,2-1 0,1 0 0,1-1 0,2 0 0,1 0 0,3-1 0,0 1 0,2-1 0,3-1 0,1 1 0,2-1 0,1-1 0,2 1 0,3-1 0,2 1 0,1-1 0,3 0 0,1 0 0,3 0 0,1-1 0,3 1 0,2 0 0,2-1 0,2 1 0,2 0 0,2-1 0,3 1 0,1 0 0,3 0 0,1 0 0,3 0 0,1 0 0,2 1 0,3-1 0,2 2 0,1-1 0,2 0 0,1 1 0,3-1 0,2 1 0,0 1 0,3-1 0,1 1 0,2 1 0,1 0 0,1 0 0,2 0 0,1 1 0,1 1 0,1 0 0,1 0 0,1 0 0,1 1 0,1 1 0,0 0 0,2 0 0,0 1 0,0 1 0,1-1 0,0 1 0,0 1 0,0 1 0,1-1 0,-1 2 0,0-1 0,1 1 0,-1 1 0,0 1 0,-1-1 0,0 1 0,-1 1 0,-1 0 0,0 0 0,-1 1 0,-1 1 0,0 0 0,-2 0 0,-1 0 0,-1 1 0,-2 1 0,0 0 0,-2 0 0,-2 0 0,-1 1 0,-1 1 0,-2-1 0,-2 1 0,-1 1 0,-3-1 0,0 1 0,-3 0 0,-2-1 0,-1 2 0,-2-1 0,-3 1 0,-2 0 0,-1 0 0,-3 0 0,-1 0 0,-3 0 0,-2 1 0,-1-1 0,-4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40:3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1666 307 24510,'-1'12'0,"-1"1"0,-1-1 0,-2-1 0,0 1 0,-2 0 0,-2 0 0,0-1 0,-2 1 0,-1-1 0,-1 0 0,-1 0 0,-2 0 0,0-1 0,-2 0 0,0 0 0,-2 0 0,-1-1 0,-1 0 0,0 0 0,-2-1 0,0 0 0,-1 0 0,-2-1 0,1 0 0,-2-1 0,0 0 0,-1 0 0,0-1 0,-1 0 0,-1 0 0,0-1 0,0-1 0,0 0 0,-1 0 0,-1-1 0,1-1 0,0 1 0,-1-2 0,0 1 0,1-2 0,-1 1 0,0-2 0,1 1 0,0-1 0,0-1 0,0 0 0,1 0 0,0-1 0,1-1 0,0 0 0,0 0 0,1-1 0,1 0 0,1 0 0,0-1 0,1 0 0,1-1 0,0 0 0,2 0 0,0-1 0,1 0 0,2 0 0,0-1 0,1 0 0,1 0 0,2 0 0,1-1 0,0 0 0,2 0 0,1 0 0,2-1 0,0 1 0,2-1 0,1 0 0,1 0 0,2 1 0,0-1 0,2-1 0,2 1 0,0 0 0,2 0 0,2 0 0,0 0 0,2 0 0,1 1 0,1-1 0,2 0 0,0 1 0,2 0 0,1 0 0,2 0 0,0 0 0,1 1 0,2 0 0,1 0 0,1 0 0,0 1 0,2 0 0,1 0 0,0 1 0,2 0 0,0 0 0,1 1 0,1 0 0,0 0 0,1 1 0,1 1 0,1-1 0,0 2 0,0-1 0,1 1 0,0 1 0,1 0 0,0 0 0,0 1 0,0 0 0,1 1 0,0 0 0,-1 1 0,1 0 0,0 1 0,-1 0 0,0 1 0,1 0 0,-1 1 0,-1 0 0,0 0 0,0 1 0,0 1 0,-1-1 0,-1 2 0,0-1 0,-1 1 0,0 1 0,-2 0 0,1 0 0,-2 1 0,-1 0 0,0 0 0,-2 1 0,0 0 0,-1 0 0,-1 1 0,-2 0 0,0 0 0,-2 0 0,0 1 0,-2 0 0,-1 0 0,-1 0 0,-1 0 0,-2 1 0,0 0 0,-2-1 0,-2 1 0,0 0 0,-2 0 0,-1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40:36.138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1193 256 24533,'0'10'0,"-2"0"0,0 0 0,-1 0 0,-1-1 0,-1 1 0,-1 0 0,-1 0 0,-1-1 0,0 0 0,-2 0 0,0 0 0,-1 0 0,-1 0 0,0-1 0,-2 0 0,0 0 0,-1 0 0,0 0 0,-2-1 0,1 0 0,-2-1 0,0 1 0,-1-1 0,0-1 0,-1 1 0,0-2 0,-1 1 0,0 0 0,0-1 0,-1-1 0,0 0 0,0 0 0,-1 0 0,0-1 0,0 0 0,0 0 0,-1-2 0,1 1 0,0-1 0,-1 0 0,1-1 0,0 1 0,-1-2 0,1 0 0,0 0 0,1-1 0,-1 0 0,1 0 0,0 0 0,1-1 0,0-1 0,0 0 0,1 1 0,0-2 0,1 1 0,0-1 0,1-1 0,1 1 0,0-1 0,0 0 0,2-1 0,0 0 0,1 0 0,0 0 0,2 0 0,0-1 0,1 0 0,1 0 0,0 0 0,2 0 0,0 0 0,1-1 0,2 0 0,-1 0 0,2 1 0,1-1 0,1 0 0,0 0 0,2 0 0,0 0 0,2 0 0,0 0 0,1 0 0,1 0 0,2 1 0,-1-1 0,2 0 0,1 1 0,0 0 0,2 0 0,0 0 0,1 0 0,1 0 0,0 1 0,2-1 0,0 2 0,1-1 0,0 1 0,2 0 0,0-1 0,0 2 0,1 0 0,1 0 0,0 0 0,1 1 0,0-1 0,1 2 0,0-1 0,0 1 0,1 1 0,0-1 0,1 1 0,-1 1 0,1 0 0,0 0 0,1 1 0,-1 0 0,0 0 0,1 1 0,-1 0 0,0 1 0,1 0 0,-1 0 0,0 1 0,0 0 0,0 0 0,-1 1 0,0 1 0,0-1 0,-1 1 0,0 1 0,0-1 0,-1 2 0,0-1 0,-1 1 0,0 0 0,-1 0 0,0 0 0,-2 2 0,1-1 0,-2 0 0,0 1 0,-1-1 0,0 2 0,-2-1 0,0 1 0,-1 0 0,-1 0 0,0 0 0,-2 0 0,0 0 0,-1 1 0,-1 0 0,-1-1 0,-1 1 0,-1 0 0,-1 0 0,0 0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40:36.141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1193 256 24533,'0'10'0,"-2"0"0,0 0 0,-1 0 0,-1-1 0,-1 1 0,-1 0 0,-1 0 0,-1-1 0,0 0 0,-2 0 0,0 0 0,-1 0 0,-1 0 0,0-1 0,-2 0 0,0 0 0,-1 0 0,0 0 0,-2-1 0,1 0 0,-2-1 0,0 1 0,-1-1 0,0-1 0,-1 1 0,0-2 0,-1 1 0,0 0 0,0-1 0,-1-1 0,0 0 0,0 0 0,-1 0 0,0-1 0,0 0 0,0 0 0,-1-2 0,1 1 0,0-1 0,-1 0 0,1-1 0,0 1 0,-1-2 0,1 0 0,0 0 0,1-1 0,-1 0 0,1 0 0,0 0 0,1-1 0,0-1 0,0 0 0,1 1 0,0-2 0,1 1 0,0-1 0,1-1 0,1 1 0,0-1 0,0 0 0,2-1 0,0 0 0,1 0 0,0 0 0,2 0 0,0-1 0,1 0 0,1 0 0,0 0 0,2 0 0,0 0 0,1-1 0,2 0 0,-1 0 0,2 1 0,1-1 0,1 0 0,0 0 0,2 0 0,0 0 0,2 0 0,0 0 0,1 0 0,1 0 0,2 1 0,-1-1 0,2 0 0,1 1 0,0 0 0,2 0 0,0 0 0,1 0 0,1 0 0,0 1 0,2-1 0,0 2 0,1-1 0,0 1 0,2 0 0,0-1 0,0 2 0,1 0 0,1 0 0,0 0 0,1 1 0,0-1 0,1 2 0,0-1 0,0 1 0,1 1 0,0-1 0,1 1 0,-1 1 0,1 0 0,0 0 0,1 1 0,-1 0 0,0 0 0,1 1 0,-1 0 0,0 1 0,1 0 0,-1 0 0,0 1 0,0 0 0,0 0 0,-1 1 0,0 1 0,0-1 0,-1 1 0,0 1 0,0-1 0,-1 2 0,0-1 0,-1 1 0,0 0 0,-1 0 0,0 0 0,-2 2 0,1-1 0,-2 0 0,0 1 0,-1-1 0,0 2 0,-2-1 0,0 1 0,-1 0 0,-1 0 0,0 0 0,-2 0 0,0 0 0,-1 1 0,-1 0 0,-1-1 0,-1 1 0,-1 0 0,-1 0 0,0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49:40.663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47:42.606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35:23.993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1666 195 24533,'-1'7'0,"-1"1"0,-1-1 0,-2 1 0,0-1 0,-3 1 0,0-1 0,-1 0 0,-2 0 0,-1 0 0,-1 0 0,-1 0 0,-1 0 0,-2-1 0,-1 0 0,0 1 0,-2-1 0,-1 0 0,-1-1 0,0 1 0,-2-1 0,0 0 0,-2 0 0,0-1 0,-1 1 0,0-1 0,-1-1 0,-1 1 0,-1 0 0,1-1 0,-2-1 0,0 1 0,0-1 0,-1 0 0,0-1 0,0 1 0,0-1 0,-1-1 0,0 1 0,1-1 0,-1 0 0,1-1 0,-1 1 0,1-1 0,-1-1 0,2 1 0,-1-1 0,0 0 0,2-1 0,-1 1 0,1-1 0,1-1 0,0 0 0,1 1 0,0-1 0,2-1 0,-1 1 0,2-1 0,0 0 0,2 0 0,0-1 0,1 1 0,2-1 0,0 0 0,1-1 0,2 1 0,0 0 0,2-1 0,1 0 0,0 0 0,3 0 0,0 0 0,1 0 0,2 0 0,1-1 0,1 1 0,2-1 0,1 1 0,0-1 0,3 1 0,0-1 0,3 1 0,0-1 0,1 0 0,2 1 0,1 0 0,1-1 0,2 1 0,1 0 0,0 0 0,3 0 0,0 0 0,1 0 0,2 1 0,0-1 0,2 1 0,1 0 0,0 1 0,2-1 0,1 1 0,0-1 0,2 1 0,0 0 0,2 1 0,-1-1 0,2 1 0,0 0 0,1 1 0,0 0 0,1 0 0,1 0 0,-1 0 0,2 1 0,0 0 0,-1 1 0,2-1 0,-1 1 0,1 0 0,-1 1 0,1 0 0,-1 0 0,1 0 0,0 1 0,-1 0 0,0 1 0,0-1 0,0 1 0,-1 0 0,0 1 0,0 0 0,-2 0 0,1 0 0,-1 0 0,-1 1 0,-1 0 0,0 1 0,-1-1 0,0 1 0,-2 0 0,0 1 0,-2-1 0,0 1 0,-1-1 0,-1 1 0,-2 0 0,0 1 0,-1-1 0,-2 1 0,-1 0 0,-1 0 0,-1 0 0,-1 0 0,-2 0 0,-1 1 0,0-1 0,-3 0 0,0 1 0,-2 0 0,-1-1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48:11.242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48:28.762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49:15.537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50:30.414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50:40.203"/>
    </inkml:context>
    <inkml:brush xml:id="br0">
      <inkml:brushProperty name="width" value="0.07056" units="cm"/>
      <inkml:brushProperty name="height" value="0.07056" units="cm"/>
      <inkml:brushProperty name="color" value="#FFFF00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50:53.439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4T14:50:54.421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435 24533,'-1'17'0,"-4"0"0,-2 0 0,-3 0 0,-3-1 0,-3 1 0,-2-1 0,-3 1 0,-3-1 0,-3-1 0,-3 1 0,-2-1 0,-2 0 0,-4 0 0,-1-1 0,-3 0 0,-3 0 0,-1-1 0,-3 0 0,-2-1 0,-2 0 0,-2-1 0,-2 0 0,-1-1 0,-3 0 0,0-1 0,-3-1 0,-1 0 0,-1 0 0,-1-1 0,-2-1 0,0-1 0,-1 0 0,-1 0 0,-1-2 0,-1 0 0,1 0 0,-2-2 0,1 0 0,0 0 0,-1-2 0,1 0 0,0 0 0,0-2 0,0 0 0,2 0 0,0-2 0,0 0 0,2 0 0,0-1 0,2-1 0,1-1 0,1 0 0,2 0 0,1-1 0,2-1 0,1 0 0,2-1 0,2 0 0,2-1 0,2 0 0,2-1 0,3 0 0,1-1 0,3 0 0,3 0 0,2-1 0,2 0 0,3 0 0,2-1 0,4 1 0,2-1 0,2-1 0,4 1 0,2-1 0,3 1 0,3-1 0,3 0 0,2 0 0,4 0 0,2 0 0,4 0 0,2 0 0,3 0 0,3 0 0,3 1 0,2-1 0,4 1 0,2 0 0,2 0 0,4 1 0,2-1 0,3 1 0,2 1 0,2-1 0,3 1 0,3 1 0,1 0 0,3 0 0,2 1 0,2 0 0,2 1 0,2 0 0,2 1 0,1 0 0,2 1 0,1 0 0,2 1 0,1 1 0,1 0 0,2 1 0,0 0 0,2 1 0,0 1 0,0 0 0,2 1 0,0 1 0,0 0 0,0 1 0,1 1 0,-1 0 0,0 1 0,1 1 0,-2 0 0,1 1 0,-1 1 0,-1 0 0,-1 1 0,-1 1 0,0 0 0,-2 1 0,-1 0 0,-1 1 0,-1 1 0,-3 0 0,0 1 0,-3 0 0,-1 1 0,-2 0 0,-2 1 0,-2 0 0,-2 1 0,-3 0 0,-1 0 0,-3 1 0,-3 1 0,-1-1 0,-4 1 0,-2 1 0,-2-1 0,-3 1 0,-3 0 0,-3 0 0,-3 1 0,-2-1 0,-3 1 0,-3 0 0,-3 0 0,-2 0 0,-4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8T09:36:10.140"/>
    </inkml:context>
    <inkml:brush xml:id="br0">
      <inkml:brushProperty name="width" value="0.07056" units="cm"/>
      <inkml:brushProperty name="height" value="0.07056" units="cm"/>
      <inkml:brushProperty name="color" value="#00B050"/>
    </inkml:brush>
  </inkml:definitions>
  <inkml:trace contextRef="#ctx0" brushRef="#br0">3743 918 24533,'-1'36'0,"-4"0"0,-2 0 0,-3 0 0,-3 0 0,-3-2 0,-2 2 0,-3-2 0,-3 0 0,-3 0 0,-3-2 0,-2 2 0,-2-2 0,-4-3 0,-1 3 0,-3-2 0,-3-2 0,-1-1 0,-3 1 0,-2-3 0,-2 1 0,-2-3 0,-2 0 0,-1-2 0,-3 1 0,0-3 0,-3 0 0,-1-2 0,-1-2 0,-1-1 0,-2-1 0,0 0 0,-1-2 0,-1-3 0,-1 1 0,-1-3 0,1-2 0,-2 0 0,1-2 0,0-2 0,-1 0 0,1-2 0,0-2 0,0 0 0,0-2 0,2-3 0,0 1 0,0-3 0,2-2 0,0 0 0,2-1 0,1-1 0,1-2 0,2-2 0,1 0 0,2-3 0,1 1 0,2-2 0,2 0 0,2-3 0,2 1 0,2-3 0,3 1 0,1-1 0,3-2 0,3-2 0,2 3 0,2-3 0,3-2 0,2 2 0,4-2 0,2 0 0,2 0 0,4-2 0,2 2 0,3-2 0,3 0 0,3 0 0,2 0 0,4 0 0,2 0 0,4 0 0,2 0 0,3 0 0,3 2 0,3-2 0,2 2 0,4-2 0,2 2 0,2 2 0,4-2 0,2 3 0,3-1 0,2 0 0,2 2 0,3 1 0,3-1 0,1 2 0,3 1 0,2 1 0,2 1 0,2 2 0,2-1 0,2 3 0,1 0 0,2 2 0,1 2 0,2 0 0,1 0 0,1 2 0,2 2 0,0 3 0,2-1 0,0 0 0,0 5 0,2 0 0,0-1 0,0 5 0,0 0 0,1 0 0,-1 4 0,0 0 0,1 0 0,-2 5 0,1-1 0,-1 0 0,-1 5 0,-1 0 0,-1-1 0,0 3 0,-2 2 0,-1 2 0,-1 0 0,-1 0 0,-3 2 0,0 2 0,-3 0 0,-1 3 0,-2-1 0,-2 2 0,-2 1 0,-2 1 0,-3 1 0,-1 2 0,-3-1 0,-3 1 0,-1 2 0,-4 0 0,-2-1 0,-2 3 0,-3-2 0,-3 2 0,-3 2 0,-3-2 0,-2 2 0,-3-2 0,-3 2 0,-3 0 0,-2 0 0,-4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8T09:36:47.194"/>
    </inkml:context>
    <inkml:brush xml:id="br0">
      <inkml:brushProperty name="width" value="0.07056" units="cm"/>
      <inkml:brushProperty name="height" value="0.07056" units="cm"/>
      <inkml:brushProperty name="color" value="#00B050"/>
    </inkml:brush>
  </inkml:definitions>
  <inkml:trace contextRef="#ctx0" brushRef="#br0">3743 918 24533,'-1'36'0,"-4"0"0,-2 0 0,-3 0 0,-3 0 0,-3-2 0,-2 2 0,-3-2 0,-3 0 0,-3 0 0,-3-2 0,-2 2 0,-2-2 0,-4-3 0,-1 3 0,-3-2 0,-3-2 0,-1-1 0,-3 1 0,-2-3 0,-2 1 0,-2-3 0,-2 0 0,-1-2 0,-3 1 0,0-3 0,-3 0 0,-1-2 0,-1-2 0,-1-1 0,-2-1 0,0 0 0,-1-2 0,-1-3 0,-1 1 0,-1-3 0,1-2 0,-2 0 0,1-2 0,0-2 0,-1 0 0,1-2 0,0-2 0,0 0 0,0-2 0,2-3 0,0 1 0,0-3 0,2-2 0,0 0 0,2-1 0,1-1 0,1-2 0,2-2 0,1 0 0,2-3 0,1 1 0,2-2 0,2 0 0,2-3 0,2 1 0,2-3 0,3 1 0,1-1 0,3-2 0,3-2 0,2 3 0,2-3 0,3-2 0,2 2 0,4-2 0,2 0 0,2 0 0,4-2 0,2 2 0,3-2 0,3 0 0,3 0 0,2 0 0,4 0 0,2 0 0,4 0 0,2 0 0,3 0 0,3 2 0,3-2 0,2 2 0,4-2 0,2 2 0,2 2 0,4-2 0,2 3 0,3-1 0,2 0 0,2 2 0,3 1 0,3-1 0,1 2 0,3 1 0,2 1 0,2 1 0,2 2 0,2-1 0,2 3 0,1 0 0,2 2 0,1 2 0,2 0 0,1 0 0,1 2 0,2 2 0,0 3 0,2-1 0,0 0 0,0 5 0,2 0 0,0-1 0,0 5 0,0 0 0,1 0 0,-1 4 0,0 0 0,1 0 0,-2 5 0,1-1 0,-1 0 0,-1 5 0,-1 0 0,-1-1 0,0 3 0,-2 2 0,-1 2 0,-1 0 0,-1 0 0,-3 2 0,0 2 0,-3 0 0,-1 3 0,-2-1 0,-2 2 0,-2 1 0,-2 1 0,-3 1 0,-1 2 0,-3-1 0,-3 1 0,-1 2 0,-4 0 0,-2-1 0,-2 3 0,-3-2 0,-3 2 0,-3 2 0,-3-2 0,-2 2 0,-3-2 0,-3 2 0,-3 0 0,-2 0 0,-4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8T09:36:58.970"/>
    </inkml:context>
    <inkml:brush xml:id="br0">
      <inkml:brushProperty name="width" value="0.07056" units="cm"/>
      <inkml:brushProperty name="height" value="0.07056" units="cm"/>
      <inkml:brushProperty name="color" value="#00B050"/>
    </inkml:brush>
  </inkml:definitions>
  <inkml:trace contextRef="#ctx0" brushRef="#br0">3743 918 24533,'-1'36'0,"-4"0"0,-2 0 0,-3 0 0,-3 0 0,-3-2 0,-2 2 0,-3-2 0,-3 0 0,-3 0 0,-3-2 0,-2 2 0,-2-2 0,-4-3 0,-1 3 0,-3-2 0,-3-2 0,-1-1 0,-3 1 0,-2-3 0,-2 1 0,-2-3 0,-2 0 0,-1-2 0,-3 1 0,0-3 0,-3 0 0,-1-2 0,-1-2 0,-1-1 0,-2-1 0,0 0 0,-1-2 0,-1-3 0,-1 1 0,-1-3 0,1-2 0,-2 0 0,1-2 0,0-2 0,-1 0 0,1-2 0,0-2 0,0 0 0,0-2 0,2-3 0,0 1 0,0-3 0,2-2 0,0 0 0,2-1 0,1-1 0,1-2 0,2-2 0,1 0 0,2-3 0,1 1 0,2-2 0,2 0 0,2-3 0,2 1 0,2-3 0,3 1 0,1-1 0,3-2 0,3-2 0,2 3 0,2-3 0,3-2 0,2 2 0,4-2 0,2 0 0,2 0 0,4-2 0,2 2 0,3-2 0,3 0 0,3 0 0,2 0 0,4 0 0,2 0 0,4 0 0,2 0 0,3 0 0,3 2 0,3-2 0,2 2 0,4-2 0,2 2 0,2 2 0,4-2 0,2 3 0,3-1 0,2 0 0,2 2 0,3 1 0,3-1 0,1 2 0,3 1 0,2 1 0,2 1 0,2 2 0,2-1 0,2 3 0,1 0 0,2 2 0,1 2 0,2 0 0,1 0 0,1 2 0,2 2 0,0 3 0,2-1 0,0 0 0,0 5 0,2 0 0,0-1 0,0 5 0,0 0 0,1 0 0,-1 4 0,0 0 0,1 0 0,-2 5 0,1-1 0,-1 0 0,-1 5 0,-1 0 0,-1-1 0,0 3 0,-2 2 0,-1 2 0,-1 0 0,-1 0 0,-3 2 0,0 2 0,-3 0 0,-1 3 0,-2-1 0,-2 2 0,-2 1 0,-2 1 0,-3 1 0,-1 2 0,-3-1 0,-3 1 0,-1 2 0,-4 0 0,-2-1 0,-2 3 0,-3-2 0,-3 2 0,-3 2 0,-3-2 0,-2 2 0,-3-2 0,-3 2 0,-3 0 0,-2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34:53.419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5840 435 24533,'-1'17'0,"-7"0"0,-3 0 0,-4 0 0,-6-1 0,-4 1 0,-3-1 0,-5 1 0,-4-1 0,-5-1 0,-5 1 0,-3-1 0,-3 0 0,-6 0 0,-2-1 0,-5 0 0,-4 0 0,-2-1 0,-4 0 0,-4-1 0,-2 0 0,-4-1 0,-3 0 0,-2-1 0,-4 0 0,0-1 0,-5-1 0,-1 0 0,-2 0 0,-2-1 0,-2-1 0,-1-1 0,-1 0 0,-2 0 0,-1-2 0,-2 0 0,1 0 0,-2-2 0,1 0 0,0 0 0,-1-2 0,1 0 0,0 0 0,0-2 0,0 0 0,3 0 0,0-2 0,1 0 0,2 0 0,0-1 0,4-1 0,1-1 0,1 0 0,4 0 0,1-1 0,4-1 0,1 0 0,3-1 0,3 0 0,3-1 0,4 0 0,2-1 0,5 0 0,2-1 0,5 0 0,4 0 0,3-1 0,3 0 0,5 0 0,4-1 0,5 1 0,4-1 0,2-1 0,7 1 0,3-1 0,5 1 0,4-1 0,5 0 0,4 0 0,5 0 0,4 0 0,5 0 0,4 0 0,5 0 0,4 0 0,5 1 0,3-1 0,7 1 0,2 0 0,4 0 0,5 1 0,4-1 0,5 1 0,3 1 0,3-1 0,4 1 0,5 1 0,2 0 0,5 0 0,2 1 0,4 0 0,3 1 0,3 0 0,3 1 0,1 0 0,4 1 0,1 0 0,4 1 0,1 1 0,1 0 0,4 1 0,0 0 0,2 1 0,1 1 0,0 0 0,3 1 0,0 1 0,0 0 0,0 1 0,1 1 0,-1 0 0,0 1 0,1 1 0,-2 0 0,1 1 0,-2 1 0,-1 0 0,-2 1 0,-1 1 0,-1 0 0,-2 1 0,-2 0 0,-2 1 0,-1 1 0,-5 0 0,0 1 0,-4 0 0,-2 1 0,-3 0 0,-4 1 0,-2 0 0,-4 1 0,-4 0 0,-2 0 0,-4 1 0,-5 1 0,-2-1 0,-6 1 0,-3 1 0,-3-1 0,-5 1 0,-5 0 0,-4 0 0,-5 1 0,-3-1 0,-4 1 0,-6 0 0,-4 0 0,-3 0 0,-7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8T09:37:07.695"/>
    </inkml:context>
    <inkml:brush xml:id="br0">
      <inkml:brushProperty name="width" value="0.07056" units="cm"/>
      <inkml:brushProperty name="height" value="0.07056" units="cm"/>
      <inkml:brushProperty name="color" value="#00B050"/>
    </inkml:brush>
  </inkml:definitions>
  <inkml:trace contextRef="#ctx0" brushRef="#br0">3743 918 24533,'-1'36'0,"-4"0"0,-2 0 0,-3 0 0,-3 0 0,-3-2 0,-2 2 0,-3-2 0,-3 0 0,-3 0 0,-3-2 0,-2 2 0,-2-2 0,-4-3 0,-1 3 0,-3-2 0,-3-2 0,-1-1 0,-3 1 0,-2-3 0,-2 1 0,-2-3 0,-2 0 0,-1-2 0,-3 1 0,0-3 0,-3 0 0,-1-2 0,-1-2 0,-1-1 0,-2-1 0,0 0 0,-1-2 0,-1-3 0,-1 1 0,-1-3 0,1-2 0,-2 0 0,1-2 0,0-2 0,-1 0 0,1-2 0,0-2 0,0 0 0,0-2 0,2-3 0,0 1 0,0-3 0,2-2 0,0 0 0,2-1 0,1-1 0,1-2 0,2-2 0,1 0 0,2-3 0,1 1 0,2-2 0,2 0 0,2-3 0,2 1 0,2-3 0,3 1 0,1-1 0,3-2 0,3-2 0,2 3 0,2-3 0,3-2 0,2 2 0,4-2 0,2 0 0,2 0 0,4-2 0,2 2 0,3-2 0,3 0 0,3 0 0,2 0 0,4 0 0,2 0 0,4 0 0,2 0 0,3 0 0,3 2 0,3-2 0,2 2 0,4-2 0,2 2 0,2 2 0,4-2 0,2 3 0,3-1 0,2 0 0,2 2 0,3 1 0,3-1 0,1 2 0,3 1 0,2 1 0,2 1 0,2 2 0,2-1 0,2 3 0,1 0 0,2 2 0,1 2 0,2 0 0,1 0 0,1 2 0,2 2 0,0 3 0,2-1 0,0 0 0,0 5 0,2 0 0,0-1 0,0 5 0,0 0 0,1 0 0,-1 4 0,0 0 0,1 0 0,-2 5 0,1-1 0,-1 0 0,-1 5 0,-1 0 0,-1-1 0,0 3 0,-2 2 0,-1 2 0,-1 0 0,-1 0 0,-3 2 0,0 2 0,-3 0 0,-1 3 0,-2-1 0,-2 2 0,-2 1 0,-2 1 0,-3 1 0,-1 2 0,-3-1 0,-3 1 0,-1 2 0,-4 0 0,-2-1 0,-2 3 0,-3-2 0,-3 2 0,-3 2 0,-3-2 0,-2 2 0,-3-2 0,-3 2 0,-3 0 0,-2 0 0,-4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14:30:41.651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14:30:52.552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433 24533,'-1'17'0,"-4"0"0,-2 0 0,-3 0 0,-3 0 0,-3-1 0,-2 1 0,-3-1 0,-3 0 0,-3 0 0,-3-1 0,-2 1 0,-2-1 0,-4-1 0,-1 1 0,-3-1 0,-3-1 0,-1 0 0,-3 0 0,-2-1 0,-2 0 0,-2-1 0,-2 0 0,-1-1 0,-3 0 0,0-1 0,-3 0 0,-1-1 0,-1-1 0,-1 0 0,-2-1 0,0 0 0,-1-1 0,-1-1 0,-1 0 0,-1-1 0,1-1 0,-2 0 0,1-1 0,0-1 0,-1 0 0,1-1 0,0-1 0,0 0 0,0-1 0,2-1 0,0 0 0,0-1 0,2-1 0,0 0 0,2-1 0,1 0 0,1-1 0,2-1 0,1 0 0,2-1 0,1 0 0,2-1 0,2 0 0,2-1 0,2 0 0,2-1 0,3 0 0,1 0 0,3-1 0,3-1 0,2 1 0,2-1 0,3-1 0,2 1 0,4-1 0,2 0 0,2 0 0,4-1 0,2 1 0,3-1 0,3 0 0,3 0 0,2 0 0,4 0 0,2 0 0,4 0 0,2 0 0,3 0 0,3 1 0,3-1 0,2 1 0,4-1 0,2 1 0,2 1 0,4-1 0,2 1 0,3 0 0,2 0 0,2 1 0,3 0 0,3 0 0,1 1 0,3 0 0,2 1 0,2 0 0,2 1 0,2 0 0,2 1 0,1 0 0,2 1 0,1 1 0,2 0 0,1 0 0,1 1 0,2 1 0,0 1 0,2 0 0,0 0 0,0 2 0,2 0 0,0 0 0,0 2 0,0 0 0,1 0 0,-1 2 0,0 0 0,1 0 0,-2 2 0,1 0 0,-1 0 0,-1 2 0,-1 0 0,-1 0 0,0 1 0,-2 1 0,-1 1 0,-1 0 0,-1 0 0,-3 1 0,0 1 0,-3 0 0,-1 1 0,-2 0 0,-2 1 0,-2 0 0,-2 1 0,-3 0 0,-1 1 0,-3 0 0,-3 0 0,-1 1 0,-4 0 0,-2 0 0,-2 1 0,-3-1 0,-3 1 0,-3 1 0,-3-1 0,-2 1 0,-3-1 0,-3 1 0,-3 0 0,-2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7:38:59.325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1733 203 24533,'0'7'0,"-2"1"0,-2 0 0,0 0 0,-2-1 0,-2 1 0,0 0 0,-2 0 0,-1-1 0,-1 0 0,-2 0 0,-1 0 0,-1 0 0,-1 0 0,-1 0 0,-2-1 0,-1 1 0,0-1 0,-2 0 0,0-1 0,-2 1 0,0-1 0,-2 0 0,0 0 0,-1-1 0,0 0 0,-2 0 0,0 0 0,0 0 0,-1-1 0,-1 0 0,0-1 0,-1 0 0,0 0 0,0 0 0,-1-1 0,1 1 0,-1-2 0,0 1 0,0-1 0,0 0 0,0-1 0,0 1 0,0-2 0,0 1 0,2-1 0,-1 0 0,0 0 0,1 0 0,0-1 0,1 0 0,0-1 0,1 0 0,1 0 0,0 0 0,2 0 0,-1-1 0,2 0 0,0 0 0,2-1 0,0 1 0,1-1 0,2 0 0,0-1 0,2 1 0,1-1 0,1 0 0,0 0 0,3 0 0,0 0 0,2 0 0,1 0 0,0-1 0,3 0 0,1 0 0,1 1 0,1-1 0,2 0 0,0 0 0,3 1 0,0-1 0,3 0 0,0 0 0,2 0 0,1 0 0,1 1 0,1-1 0,3 0 0,0 1 0,1 0 0,2 0 0,0-1 0,3 1 0,0 1 0,1-1 0,1 0 0,2 1 0,0 0 0,2 0 0,1 1 0,0-1 0,2 1 0,0 0 0,2 0 0,-1 1 0,2 0 0,0-1 0,1 2 0,1 0 0,0-1 0,1 2 0,0-1 0,1 0 0,0 2 0,-1-1 0,2 0 0,0 1 0,0 0 0,0 1 0,0 0 0,0 0 0,0 0 0,0 1 0,-1 0 0,1 1 0,-1 0 0,0-1 0,0 2 0,-1 0 0,0-1 0,-1 2 0,-1-1 0,0 0 0,0 2 0,-2-1 0,0 0 0,-1 1 0,0 0 0,-2 0 0,0 1 0,-2-1 0,0 1 0,-2 0 0,0 0 0,-1 1 0,-2 0 0,-1-1 0,-1 1 0,-1 1 0,-1-1 0,-2 0 0,-1 0 0,-1 1 0,-2 0 0,0-1 0,-2 1 0,-2 0 0,0 0 0,-2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26:00.511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2220 257 24533,'-1'10'0,"-2"0"0,-1 0 0,-2 0 0,-2 0 0,-1 0 0,-2 0 0,-1-1 0,-2 1 0,-2-1 0,-2 0 0,-1 1 0,-1-1 0,-3-1 0,0 1 0,-2-1 0,-2 0 0,0-1 0,-2 1 0,-1-1 0,-2 0 0,0 0 0,-2-1 0,0 0 0,-3 0 0,1 0 0,-2-1 0,0 0 0,-1-1 0,-1 0 0,-1 0 0,0-1 0,-1 0 0,0-1 0,0 1 0,-2-1 0,2-1 0,-2 0 0,0 0 0,1-1 0,-1 0 0,1-1 0,0 0 0,-1 0 0,1-1 0,1-1 0,0 1 0,0-1 0,1 0 0,0-1 0,1 0 0,1 0 0,1-1 0,0 0 0,1-1 0,2 0 0,0 0 0,1 0 0,1-1 0,2 0 0,1 0 0,1-1 0,1 1 0,2-1 0,1 0 0,2-1 0,1 1 0,1-1 0,2-1 0,1 1 0,3 0 0,1-1 0,1 1 0,2-1 0,1 0 0,3 0 0,1 0 0,2 0 0,1 0 0,2 0 0,2 0 0,2 0 0,1 0 0,2-1 0,1 2 0,3-1 0,1 0 0,2 0 0,1 1 0,1 0 0,3-1 0,1 2 0,2-1 0,1 0 0,1 0 0,2 1 0,1 0 0,2 0 0,1 0 0,1 1 0,1 0 0,2 1 0,1-1 0,1 1 0,0 0 0,2 1 0,1 0 0,0 0 0,1 1 0,1 0 0,1 0 0,0 1 0,1 0 0,0 0 0,0 1 0,1 1 0,1-1 0,-1 1 0,0 1 0,1-1 0,-1 2 0,1-1 0,0 1 0,-2 1 0,2-1 0,-2 1 0,0 1 0,0 0 0,-1 0 0,0 1 0,-1 0 0,-1 0 0,-1 1 0,0 0 0,-2 0 0,1 1 0,-3 0 0,0 1 0,-2-1 0,0 1 0,-2 0 0,-1 1 0,-2 0 0,0 0 0,-2 0 0,-2 1 0,0 0 0,-3 0 0,-1-1 0,-1 2 0,-2-1 0,-2 0 0,-2 1 0,-1 0 0,-2 0 0,-1-1 0,-2 2 0,-2-1 0,-1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13:26:41.818"/>
    </inkml:context>
    <inkml:brush xml:id="br0">
      <inkml:brushProperty name="width" value="0.07056" units="cm"/>
      <inkml:brushProperty name="height" value="0.07056" units="cm"/>
    </inkml:brush>
  </inkml:definitions>
  <inkml:trace contextRef="#ctx0" brushRef="#br0">2220 257 24533,'-1'10'0,"-2"0"0,-1 0 0,-2 0 0,-2 0 0,-1 0 0,-2 0 0,-1-1 0,-2 1 0,-2-1 0,-2 0 0,-1 1 0,-1-1 0,-3-1 0,0 1 0,-2-1 0,-2 0 0,0-1 0,-2 1 0,-1-1 0,-2 0 0,0 0 0,-2-1 0,0 0 0,-3 0 0,1 0 0,-2-1 0,0 0 0,-1-1 0,-1 0 0,-1 0 0,0-1 0,-1 0 0,0-1 0,0 1 0,-2-1 0,2-1 0,-2 0 0,0 0 0,1-1 0,-1 0 0,1-1 0,0 0 0,-1 0 0,1-1 0,1-1 0,0 1 0,0-1 0,1 0 0,0-1 0,1 0 0,1 0 0,1-1 0,0 0 0,1-1 0,2 0 0,0 0 0,1 0 0,1-1 0,2 0 0,1 0 0,1-1 0,1 1 0,2-1 0,1 0 0,2-1 0,1 1 0,1-1 0,2-1 0,1 1 0,3 0 0,1-1 0,1 1 0,2-1 0,1 0 0,3 0 0,1 0 0,2 0 0,1 0 0,2 0 0,2 0 0,2 0 0,1 0 0,2-1 0,1 2 0,3-1 0,1 0 0,2 0 0,1 1 0,1 0 0,3-1 0,1 2 0,2-1 0,1 0 0,1 0 0,2 1 0,1 0 0,2 0 0,1 0 0,1 1 0,1 0 0,2 1 0,1-1 0,1 1 0,0 0 0,2 1 0,1 0 0,0 0 0,1 1 0,1 0 0,1 0 0,0 1 0,1 0 0,0 0 0,0 1 0,1 1 0,1-1 0,-1 1 0,0 1 0,1-1 0,-1 2 0,1-1 0,0 1 0,-2 1 0,2-1 0,-2 1 0,0 1 0,0 0 0,-1 0 0,0 1 0,-1 0 0,-1 0 0,-1 1 0,0 0 0,-2 0 0,1 1 0,-3 0 0,0 1 0,-2-1 0,0 1 0,-2 0 0,-1 1 0,-2 0 0,0 0 0,-2 0 0,-2 1 0,0 0 0,-3 0 0,-1-1 0,-1 2 0,-2-1 0,-2 0 0,-2 1 0,-1 0 0,-2 0 0,-1-1 0,-2 2 0,-2-1 0,-1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5:15.680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435 24533,'-1'17'0,"-4"0"0,-2 0 0,-3 0 0,-3-1 0,-3 1 0,-2-1 0,-3 1 0,-3-1 0,-3-1 0,-3 1 0,-2-1 0,-2 0 0,-4 0 0,-1-1 0,-3 0 0,-3 0 0,-1-1 0,-3 0 0,-2-1 0,-2 0 0,-2-1 0,-2 0 0,-1-1 0,-3 0 0,0-1 0,-3-1 0,-1 0 0,-1 0 0,-1-1 0,-2-1 0,0-1 0,-1 0 0,-1 0 0,-1-2 0,-1 0 0,1 0 0,-2-2 0,1 0 0,0 0 0,-1-2 0,1 0 0,0 0 0,0-2 0,0 0 0,2 0 0,0-2 0,0 0 0,2 0 0,0-1 0,2-1 0,1-1 0,1 0 0,2 0 0,1-1 0,2-1 0,1 0 0,2-1 0,2 0 0,2-1 0,2 0 0,2-1 0,3 0 0,1-1 0,3 0 0,3 0 0,2-1 0,2 0 0,3 0 0,2-1 0,4 1 0,2-1 0,2-1 0,4 1 0,2-1 0,3 1 0,3-1 0,3 0 0,2 0 0,4 0 0,2 0 0,4 0 0,2 0 0,3 0 0,3 0 0,3 1 0,2-1 0,4 1 0,2 0 0,2 0 0,4 1 0,2-1 0,3 1 0,2 1 0,2-1 0,3 1 0,3 1 0,1 0 0,3 0 0,2 1 0,2 0 0,2 1 0,2 0 0,2 1 0,1 0 0,2 1 0,1 0 0,2 1 0,1 1 0,1 0 0,2 1 0,0 0 0,2 1 0,0 1 0,0 0 0,2 1 0,0 1 0,0 0 0,0 1 0,1 1 0,-1 0 0,0 1 0,1 1 0,-2 0 0,1 1 0,-1 1 0,-1 0 0,-1 1 0,-1 1 0,0 0 0,-2 1 0,-1 0 0,-1 1 0,-1 1 0,-3 0 0,0 1 0,-3 0 0,-1 1 0,-2 0 0,-2 1 0,-2 0 0,-2 1 0,-3 0 0,-1 0 0,-3 1 0,-3 1 0,-1-1 0,-4 1 0,-2 1 0,-2-1 0,-3 1 0,-3 0 0,-3 0 0,-3 1 0,-2-1 0,-3 1 0,-3 0 0,-3 0 0,-2 0 0,-4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9:05:23.590"/>
    </inkml:context>
    <inkml:brush xml:id="br0">
      <inkml:brushProperty name="width" value="0.07056" units="cm"/>
      <inkml:brushProperty name="height" value="0.07056" units="cm"/>
      <inkml:brushProperty name="color" value="#E71224"/>
    </inkml:brush>
  </inkml:definitions>
  <inkml:trace contextRef="#ctx0" brushRef="#br0">3743 435 24533,'-1'17'0,"-4"0"0,-2 0 0,-3 0 0,-3-1 0,-3 1 0,-2-1 0,-3 1 0,-3-1 0,-3-1 0,-3 1 0,-2-1 0,-2 0 0,-4 0 0,-1-1 0,-3 0 0,-3 0 0,-1-1 0,-3 0 0,-2-1 0,-2 0 0,-2-1 0,-2 0 0,-1-1 0,-3 0 0,0-1 0,-3-1 0,-1 0 0,-1 0 0,-1-1 0,-2-1 0,0-1 0,-1 0 0,-1 0 0,-1-2 0,-1 0 0,1 0 0,-2-2 0,1 0 0,0 0 0,-1-2 0,1 0 0,0 0 0,0-2 0,0 0 0,2 0 0,0-2 0,0 0 0,2 0 0,0-1 0,2-1 0,1-1 0,1 0 0,2 0 0,1-1 0,2-1 0,1 0 0,2-1 0,2 0 0,2-1 0,2 0 0,2-1 0,3 0 0,1-1 0,3 0 0,3 0 0,2-1 0,2 0 0,3 0 0,2-1 0,4 1 0,2-1 0,2-1 0,4 1 0,2-1 0,3 1 0,3-1 0,3 0 0,2 0 0,4 0 0,2 0 0,4 0 0,2 0 0,3 0 0,3 0 0,3 1 0,2-1 0,4 1 0,2 0 0,2 0 0,4 1 0,2-1 0,3 1 0,2 1 0,2-1 0,3 1 0,3 1 0,1 0 0,3 0 0,2 1 0,2 0 0,2 1 0,2 0 0,2 1 0,1 0 0,2 1 0,1 0 0,2 1 0,1 1 0,1 0 0,2 1 0,0 0 0,2 1 0,0 1 0,0 0 0,2 1 0,0 1 0,0 0 0,0 1 0,1 1 0,-1 0 0,0 1 0,1 1 0,-2 0 0,1 1 0,-1 1 0,-1 0 0,-1 1 0,-1 1 0,0 0 0,-2 1 0,-1 0 0,-1 1 0,-1 1 0,-3 0 0,0 1 0,-3 0 0,-1 1 0,-2 0 0,-2 1 0,-2 0 0,-2 1 0,-3 0 0,-1 0 0,-3 1 0,-3 1 0,-1-1 0,-4 1 0,-2 1 0,-2-1 0,-3 1 0,-3 0 0,-3 0 0,-3 1 0,-2-1 0,-3 1 0,-3 0 0,-3 0 0,-2 0 0,-4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5D6C1-2B1E-F387-3EB3-DF329EAB6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354857-4776-5A17-FFAD-C104748CD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F60557-0C3F-279E-40BE-0521E63B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C10AD-B6E9-FD60-B8CE-7C8E3BEE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483BBA-F7DE-C79A-2CC4-C4AD7E3C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4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EF73E-EC14-4050-566C-9BFACE79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B39035-3352-6F08-2CB5-5D649E56D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C37CDC-2DF1-9FF2-AB1D-6B0F8CE9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E2EC43-D68E-7152-28C0-47DE8A88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E8B4A0-4C9D-1B4B-2BB7-639434A2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40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A5AD379-9035-49CF-0660-DB78E9549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CAE641-8D8C-2EAF-C891-DBD35535E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F44AED-2A5E-E4CE-835C-C9D0F99C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005A83-E2B4-ED56-8378-E40B22AE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BC7C7-F0DE-EE30-17FF-AE8AA4F6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36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9D16F-2157-4D2A-0C90-A556FEB6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9F3B83-5599-2278-8735-9707DC1C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D6B34F-8F14-AD09-2CFD-74AAFB41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0F04A6-A121-9481-ED66-26A8DC3E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08E216-D087-422D-B5FB-87BED455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4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18B1E-96B5-36D4-D9B0-B7875FEF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E43380-E9BE-C1F9-5BDD-FDC946F4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3DF67F-B36F-06CD-3DDE-2DB7869B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3AB11-2C87-3156-0C65-EFE9053E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11BAD6-D2BB-AC25-65C2-A133A5F4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21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E8B52-38D2-4999-AAA1-0BD34C1B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680D2-DFB0-58CE-4F87-992B637B2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DBD9D8-B9A0-3FDF-C1BB-424B5F11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0A62F1-676A-D0B0-6043-406290B7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C07F72-28BE-00F7-10DC-24E009C1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5816E7-45D5-2BF6-4F7A-AD89DC32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6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E28B8-8387-D9F6-F070-DF9AC292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1C1ACC-D05D-9925-2CF0-F3295A6DB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1F4088-30CC-EAD2-926F-6A7FB346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0401F1-F99C-389F-1941-FFF404CFB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A8ADA9-D58B-B3B6-EE9E-FD80C1F1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F951F20-C7EB-817D-B08F-1B8A0187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74288D-5A22-8B33-8052-BBFD8239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AADF138-B017-192B-1E2D-B83997B0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9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B7689-5171-9640-F4CE-E035EF6C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8DD4FE-B8B0-F111-A89D-A5434435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879835-6C94-1D1B-2163-EACEE1B2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9E71D5-EC75-39BD-CAD2-BE67C74F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1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9DFE9A8-8A95-F9AF-B65E-9A8B6B07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7FA67C-C44A-6449-D1B6-32EC94E4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611102-690F-2684-1BDC-A0F3BA66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4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8136E-991A-191E-B132-0213B4CE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659BC-E4E2-6918-2E5E-4A9069AE2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BCE19D-470D-A846-8D36-10F181011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5D7D2E-77F0-9EF4-DC26-AABBBB5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93B7A9-6BD0-5A48-22F9-D9B0591A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51BCDF-2191-6D1C-1AE2-7BEE04CF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50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10859-6F7F-CD94-8818-18E6DC92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6A9764-D60C-49CB-2601-0C7133E35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ADA33B-02ED-D8BC-2276-6DD0FF835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9D96A5-F0E4-B1EA-BD9A-FDC62450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21EEA0-5958-14CB-5873-6BC7CBD8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9CBB31-FC1B-DF70-3D66-C25B1139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29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6D7657-F3EE-EE73-ECF2-2D20E0A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78C15B-DC6D-892F-579A-90C01EE9E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D76004-347D-261B-0FAE-CE3A906DD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B857-62F6-49B3-8A2B-EEC957C131E5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3FFCC-3F1D-6CBC-0E65-730A7EB65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499FCC-9B8A-AB21-16D8-90FF20B81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E8FA-0B71-4DEB-A7BB-1D4ABC0B1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27.png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customXml" Target="../ink/ink8.xml"/><Relationship Id="rId7" Type="http://schemas.openxmlformats.org/officeDocument/2006/relationships/customXml" Target="../ink/ink11.xml"/><Relationship Id="rId12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33.png"/><Relationship Id="rId5" Type="http://schemas.openxmlformats.org/officeDocument/2006/relationships/customXml" Target="../ink/ink9.xml"/><Relationship Id="rId10" Type="http://schemas.openxmlformats.org/officeDocument/2006/relationships/customXml" Target="../ink/ink13.xml"/><Relationship Id="rId4" Type="http://schemas.openxmlformats.org/officeDocument/2006/relationships/image" Target="../media/image30.png"/><Relationship Id="rId9" Type="http://schemas.openxmlformats.org/officeDocument/2006/relationships/customXml" Target="../ink/ink12.xml"/><Relationship Id="rId1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customXml" Target="../ink/ink18.xml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9.png"/><Relationship Id="rId7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310.png"/><Relationship Id="rId10" Type="http://schemas.openxmlformats.org/officeDocument/2006/relationships/image" Target="../media/image350.png"/><Relationship Id="rId4" Type="http://schemas.openxmlformats.org/officeDocument/2006/relationships/customXml" Target="../ink/ink20.xml"/><Relationship Id="rId9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40.png"/><Relationship Id="rId10" Type="http://schemas.openxmlformats.org/officeDocument/2006/relationships/image" Target="../media/image370.png"/><Relationship Id="rId4" Type="http://schemas.openxmlformats.org/officeDocument/2006/relationships/customXml" Target="../ink/ink25.xml"/><Relationship Id="rId9" Type="http://schemas.openxmlformats.org/officeDocument/2006/relationships/customXml" Target="../ink/ink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0.png"/><Relationship Id="rId18" Type="http://schemas.openxmlformats.org/officeDocument/2006/relationships/customXml" Target="../ink/ink33.xml"/><Relationship Id="rId26" Type="http://schemas.openxmlformats.org/officeDocument/2006/relationships/customXml" Target="../ink/ink39.xml"/><Relationship Id="rId3" Type="http://schemas.openxmlformats.org/officeDocument/2006/relationships/image" Target="../media/image39.png"/><Relationship Id="rId21" Type="http://schemas.openxmlformats.org/officeDocument/2006/relationships/customXml" Target="../ink/ink36.xml"/><Relationship Id="rId7" Type="http://schemas.openxmlformats.org/officeDocument/2006/relationships/image" Target="../media/image45.png"/><Relationship Id="rId12" Type="http://schemas.openxmlformats.org/officeDocument/2006/relationships/customXml" Target="../ink/ink29.xml"/><Relationship Id="rId17" Type="http://schemas.openxmlformats.org/officeDocument/2006/relationships/customXml" Target="../ink/ink32.xml"/><Relationship Id="rId25" Type="http://schemas.openxmlformats.org/officeDocument/2006/relationships/customXml" Target="../ink/ink38.xml"/><Relationship Id="rId2" Type="http://schemas.openxmlformats.org/officeDocument/2006/relationships/image" Target="../media/image38.png"/><Relationship Id="rId16" Type="http://schemas.openxmlformats.org/officeDocument/2006/relationships/image" Target="../media/image490.png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customXml" Target="../ink/ink31.xml"/><Relationship Id="rId23" Type="http://schemas.openxmlformats.org/officeDocument/2006/relationships/customXml" Target="../ink/ink37.xml"/><Relationship Id="rId10" Type="http://schemas.openxmlformats.org/officeDocument/2006/relationships/image" Target="../media/image48.png"/><Relationship Id="rId19" Type="http://schemas.openxmlformats.org/officeDocument/2006/relationships/customXml" Target="../ink/ink34.xml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customXml" Target="../ink/ink30.xml"/><Relationship Id="rId22" Type="http://schemas.openxmlformats.org/officeDocument/2006/relationships/image" Target="../media/image500.png"/><Relationship Id="rId27" Type="http://schemas.openxmlformats.org/officeDocument/2006/relationships/customXml" Target="../ink/ink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openxmlformats.org/officeDocument/2006/relationships/customXml" Target="../ink/ink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12019.bridge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47232-A0EA-3174-AF98-F52335881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55647"/>
            <a:ext cx="9144000" cy="103855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Het Rankingsysteem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A5F89A-9747-6C58-509F-6D837B9E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21" y="475921"/>
            <a:ext cx="7203057" cy="198787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0B6A831-F0A8-212C-2CF7-98B46D9245DB}"/>
              </a:ext>
            </a:extLst>
          </p:cNvPr>
          <p:cNvSpPr txBox="1"/>
          <p:nvPr/>
        </p:nvSpPr>
        <p:spPr>
          <a:xfrm>
            <a:off x="1524000" y="4775200"/>
            <a:ext cx="9144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000" dirty="0"/>
              <a:t>…… en een paar andere zaken</a:t>
            </a:r>
          </a:p>
        </p:txBody>
      </p:sp>
    </p:spTree>
    <p:extLst>
      <p:ext uri="{BB962C8B-B14F-4D97-AF65-F5344CB8AC3E}">
        <p14:creationId xmlns:p14="http://schemas.microsoft.com/office/powerpoint/2010/main" val="109958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A5047D3-6EC3-85F0-E5AF-788245418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25" y="0"/>
            <a:ext cx="5760720" cy="3937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1AA71C-A777-0122-8B0B-106DC545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60" y="3937000"/>
            <a:ext cx="5796280" cy="2905760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F3711C87-6F55-ACBA-69CA-2C39C0754127}"/>
              </a:ext>
            </a:extLst>
          </p:cNvPr>
          <p:cNvSpPr/>
          <p:nvPr/>
        </p:nvSpPr>
        <p:spPr>
          <a:xfrm>
            <a:off x="2256817" y="1507749"/>
            <a:ext cx="1096610" cy="19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16D54C32-2B20-41C5-0DD4-8FD9E5524C36}"/>
                  </a:ext>
                </a:extLst>
              </p14:cNvPr>
              <p14:cNvContentPartPr/>
              <p14:nvPr/>
            </p14:nvContentPartPr>
            <p14:xfrm>
              <a:off x="3385507" y="1563263"/>
              <a:ext cx="599753" cy="138885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16D54C32-2B20-41C5-0DD4-8FD9E5524C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2915" y="1550670"/>
                <a:ext cx="624578" cy="16407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4E3FFAE3-C11B-AF09-4795-23F27714C23E}"/>
              </a:ext>
            </a:extLst>
          </p:cNvPr>
          <p:cNvSpPr txBox="1"/>
          <p:nvPr/>
        </p:nvSpPr>
        <p:spPr>
          <a:xfrm>
            <a:off x="212117" y="1270875"/>
            <a:ext cx="2044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aanklikken</a:t>
            </a:r>
          </a:p>
        </p:txBody>
      </p:sp>
    </p:spTree>
    <p:extLst>
      <p:ext uri="{BB962C8B-B14F-4D97-AF65-F5344CB8AC3E}">
        <p14:creationId xmlns:p14="http://schemas.microsoft.com/office/powerpoint/2010/main" val="172944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3C6227E-6AD1-3CD4-6B61-80C7FE2C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4" y="281642"/>
            <a:ext cx="8297315" cy="50166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5D0205D-EC5A-AC5E-4639-27A56756D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4" y="5298262"/>
            <a:ext cx="8297315" cy="1270371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DE58A03F-3699-3069-9E57-000026D27514}"/>
              </a:ext>
            </a:extLst>
          </p:cNvPr>
          <p:cNvSpPr/>
          <p:nvPr/>
        </p:nvSpPr>
        <p:spPr>
          <a:xfrm rot="1218532">
            <a:off x="915662" y="4132698"/>
            <a:ext cx="1841500" cy="31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92E90C7E-C381-1907-378A-D964690E5C18}"/>
                  </a:ext>
                </a:extLst>
              </p14:cNvPr>
              <p14:cNvContentPartPr/>
              <p14:nvPr/>
            </p14:nvContentPartPr>
            <p14:xfrm>
              <a:off x="2628900" y="4431085"/>
              <a:ext cx="2103120" cy="31212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92E90C7E-C381-1907-378A-D964690E5C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6298" y="4418485"/>
                <a:ext cx="2128324" cy="337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EEEDB9BF-4E09-FC89-6A78-2C870891EB10}"/>
              </a:ext>
            </a:extLst>
          </p:cNvPr>
          <p:cNvSpPr txBox="1"/>
          <p:nvPr/>
        </p:nvSpPr>
        <p:spPr>
          <a:xfrm>
            <a:off x="263278" y="3448732"/>
            <a:ext cx="2044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aanklikken</a:t>
            </a:r>
          </a:p>
        </p:txBody>
      </p:sp>
    </p:spTree>
    <p:extLst>
      <p:ext uri="{BB962C8B-B14F-4D97-AF65-F5344CB8AC3E}">
        <p14:creationId xmlns:p14="http://schemas.microsoft.com/office/powerpoint/2010/main" val="17660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F5499AD-77C2-6A8A-25B0-672B70218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228964" cy="32551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FE0EFE-DDCF-0C33-B0B9-329BBB54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5109"/>
            <a:ext cx="7228964" cy="36656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87ADD1A-A210-8045-C25B-11E990F74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65" y="1817370"/>
            <a:ext cx="4963036" cy="1230630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BD84C630-A578-C726-4581-04D5C8085610}"/>
              </a:ext>
            </a:extLst>
          </p:cNvPr>
          <p:cNvSpPr/>
          <p:nvPr/>
        </p:nvSpPr>
        <p:spPr>
          <a:xfrm rot="9090134">
            <a:off x="871098" y="2060633"/>
            <a:ext cx="3073405" cy="3243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72E4DF09-5C69-EA0F-D94D-259908FEAC1B}"/>
                  </a:ext>
                </a:extLst>
              </p14:cNvPr>
              <p14:cNvContentPartPr/>
              <p14:nvPr/>
            </p14:nvContentPartPr>
            <p14:xfrm>
              <a:off x="474927" y="2976241"/>
              <a:ext cx="624199" cy="144546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72E4DF09-5C69-EA0F-D94D-259908FEAC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328" y="2963656"/>
                <a:ext cx="649397" cy="16971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01EDB2DD-E900-2660-E989-2CA9B2EE76C8}"/>
              </a:ext>
            </a:extLst>
          </p:cNvPr>
          <p:cNvSpPr txBox="1"/>
          <p:nvPr/>
        </p:nvSpPr>
        <p:spPr>
          <a:xfrm>
            <a:off x="3721100" y="1335165"/>
            <a:ext cx="2044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aanklikken</a:t>
            </a:r>
          </a:p>
        </p:txBody>
      </p:sp>
    </p:spTree>
    <p:extLst>
      <p:ext uri="{BB962C8B-B14F-4D97-AF65-F5344CB8AC3E}">
        <p14:creationId xmlns:p14="http://schemas.microsoft.com/office/powerpoint/2010/main" val="205659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C89CFD8-34B1-C7F5-F835-6E7025C7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29919"/>
            <a:ext cx="11328400" cy="544779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06B0B32-7F36-5C00-D9BA-CF5113C2669D}"/>
              </a:ext>
            </a:extLst>
          </p:cNvPr>
          <p:cNvSpPr txBox="1"/>
          <p:nvPr/>
        </p:nvSpPr>
        <p:spPr>
          <a:xfrm>
            <a:off x="2044700" y="195509"/>
            <a:ext cx="7505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Overzicht gespeelde spellen van spel 15</a:t>
            </a:r>
          </a:p>
        </p:txBody>
      </p:sp>
    </p:spTree>
    <p:extLst>
      <p:ext uri="{BB962C8B-B14F-4D97-AF65-F5344CB8AC3E}">
        <p14:creationId xmlns:p14="http://schemas.microsoft.com/office/powerpoint/2010/main" val="225989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A4A4C78-F628-BBB7-3B12-4F9971CD7449}"/>
              </a:ext>
            </a:extLst>
          </p:cNvPr>
          <p:cNvSpPr txBox="1"/>
          <p:nvPr/>
        </p:nvSpPr>
        <p:spPr>
          <a:xfrm>
            <a:off x="1706880" y="863600"/>
            <a:ext cx="932688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solidFill>
                  <a:srgbClr val="FF0000"/>
                </a:solidFill>
              </a:rPr>
              <a:t>De ranking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85450F-0221-6005-191B-9C7C7B4B00AE}"/>
              </a:ext>
            </a:extLst>
          </p:cNvPr>
          <p:cNvSpPr txBox="1"/>
          <p:nvPr/>
        </p:nvSpPr>
        <p:spPr>
          <a:xfrm>
            <a:off x="1706880" y="3099415"/>
            <a:ext cx="93268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1.	Hoe kom je er?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5158F8-2A29-44E4-072D-C5631AC43E35}"/>
              </a:ext>
            </a:extLst>
          </p:cNvPr>
          <p:cNvSpPr txBox="1"/>
          <p:nvPr/>
        </p:nvSpPr>
        <p:spPr>
          <a:xfrm>
            <a:off x="1706880" y="4165600"/>
            <a:ext cx="93268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2.	Hoe werkt het?</a:t>
            </a:r>
          </a:p>
        </p:txBody>
      </p:sp>
    </p:spTree>
    <p:extLst>
      <p:ext uri="{BB962C8B-B14F-4D97-AF65-F5344CB8AC3E}">
        <p14:creationId xmlns:p14="http://schemas.microsoft.com/office/powerpoint/2010/main" val="209026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05891D4-C971-7944-4D75-E21370F3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2" y="1084056"/>
            <a:ext cx="8366160" cy="5717614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8E24988-CBB7-2132-4BF8-E6BF2EA00970}"/>
              </a:ext>
            </a:extLst>
          </p:cNvPr>
          <p:cNvCxnSpPr>
            <a:cxnSpLocks/>
          </p:cNvCxnSpPr>
          <p:nvPr/>
        </p:nvCxnSpPr>
        <p:spPr>
          <a:xfrm flipV="1">
            <a:off x="1339202" y="1306139"/>
            <a:ext cx="4830504" cy="648182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F4EEC328-04BE-1AC4-5C66-7C11D1928D2F}"/>
              </a:ext>
            </a:extLst>
          </p:cNvPr>
          <p:cNvSpPr txBox="1"/>
          <p:nvPr/>
        </p:nvSpPr>
        <p:spPr>
          <a:xfrm>
            <a:off x="1339202" y="99048"/>
            <a:ext cx="93268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Hoe kom je er?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0D2431-2CDE-65BA-BA8A-0F8539F246AF}"/>
              </a:ext>
            </a:extLst>
          </p:cNvPr>
          <p:cNvSpPr txBox="1"/>
          <p:nvPr/>
        </p:nvSpPr>
        <p:spPr>
          <a:xfrm>
            <a:off x="127000" y="2015999"/>
            <a:ext cx="2044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aanklikken</a:t>
            </a:r>
          </a:p>
        </p:txBody>
      </p:sp>
    </p:spTree>
    <p:extLst>
      <p:ext uri="{BB962C8B-B14F-4D97-AF65-F5344CB8AC3E}">
        <p14:creationId xmlns:p14="http://schemas.microsoft.com/office/powerpoint/2010/main" val="131716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D49382-1F36-F74D-01FE-3BDA893FC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0" y="-1"/>
            <a:ext cx="6278341" cy="41869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E4568D3-C3E3-5FF8-C8F3-F4FBEE849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0" y="4186944"/>
            <a:ext cx="6284085" cy="267105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50C1D1-43D1-413D-CAA0-3396EF5ACEE3}"/>
              </a:ext>
            </a:extLst>
          </p:cNvPr>
          <p:cNvSpPr txBox="1"/>
          <p:nvPr/>
        </p:nvSpPr>
        <p:spPr>
          <a:xfrm>
            <a:off x="0" y="2653302"/>
            <a:ext cx="2881785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600" dirty="0">
                <a:solidFill>
                  <a:srgbClr val="C00000"/>
                </a:solidFill>
              </a:rPr>
              <a:t>Ranking individueel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2DB7DAB-324F-DB0A-B68C-78975F736ECF}"/>
              </a:ext>
            </a:extLst>
          </p:cNvPr>
          <p:cNvCxnSpPr>
            <a:cxnSpLocks/>
          </p:cNvCxnSpPr>
          <p:nvPr/>
        </p:nvCxnSpPr>
        <p:spPr>
          <a:xfrm flipV="1">
            <a:off x="729574" y="1300480"/>
            <a:ext cx="3893226" cy="132728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701A6946-3FBC-F128-7EEF-15EFADC07750}"/>
                  </a:ext>
                </a:extLst>
              </p14:cNvPr>
              <p14:cNvContentPartPr/>
              <p14:nvPr/>
            </p14:nvContentPartPr>
            <p14:xfrm>
              <a:off x="4447920" y="1115375"/>
              <a:ext cx="799346" cy="185105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701A6946-3FBC-F128-7EEF-15EFADC077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5323" y="1102795"/>
                <a:ext cx="824179" cy="209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EF6C45D3-11BD-6A69-7B31-7A9EC3D7A99B}"/>
                  </a:ext>
                </a:extLst>
              </p14:cNvPr>
              <p14:cNvContentPartPr/>
              <p14:nvPr/>
            </p14:nvContentPartPr>
            <p14:xfrm>
              <a:off x="5171440" y="1115375"/>
              <a:ext cx="799347" cy="185105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EF6C45D3-11BD-6A69-7B31-7A9EC3D7A9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8843" y="1102795"/>
                <a:ext cx="824180" cy="209905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DBA84FC-2CB9-3C32-19F7-7DA028ACB7DF}"/>
              </a:ext>
            </a:extLst>
          </p:cNvPr>
          <p:cNvCxnSpPr>
            <a:cxnSpLocks/>
          </p:cNvCxnSpPr>
          <p:nvPr/>
        </p:nvCxnSpPr>
        <p:spPr>
          <a:xfrm flipH="1" flipV="1">
            <a:off x="5750560" y="1300480"/>
            <a:ext cx="4714240" cy="301752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03D7115E-80D5-673A-C415-CBC0CE07F3C1}"/>
              </a:ext>
            </a:extLst>
          </p:cNvPr>
          <p:cNvSpPr txBox="1"/>
          <p:nvPr/>
        </p:nvSpPr>
        <p:spPr>
          <a:xfrm>
            <a:off x="9042399" y="4328160"/>
            <a:ext cx="2764838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C00000"/>
                </a:solidFill>
              </a:rPr>
              <a:t>Paren-rankings</a:t>
            </a:r>
          </a:p>
        </p:txBody>
      </p:sp>
    </p:spTree>
    <p:extLst>
      <p:ext uri="{BB962C8B-B14F-4D97-AF65-F5344CB8AC3E}">
        <p14:creationId xmlns:p14="http://schemas.microsoft.com/office/powerpoint/2010/main" val="18510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B7F89A-4229-88D2-5BDA-3D7D2136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4" y="1841552"/>
            <a:ext cx="11889412" cy="215165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ED2ECB9-4772-2184-B53B-31ED8C96378B}"/>
              </a:ext>
            </a:extLst>
          </p:cNvPr>
          <p:cNvSpPr txBox="1"/>
          <p:nvPr/>
        </p:nvSpPr>
        <p:spPr>
          <a:xfrm>
            <a:off x="655320" y="960120"/>
            <a:ext cx="12573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Plaats in de ranking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4424F73-9DD8-7014-1541-ABBF276374E9}"/>
              </a:ext>
            </a:extLst>
          </p:cNvPr>
          <p:cNvSpPr txBox="1"/>
          <p:nvPr/>
        </p:nvSpPr>
        <p:spPr>
          <a:xfrm>
            <a:off x="2369820" y="960118"/>
            <a:ext cx="8153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Naam speler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A260FD-93EE-CA4A-C8E8-B71F1DE432DB}"/>
              </a:ext>
            </a:extLst>
          </p:cNvPr>
          <p:cNvSpPr txBox="1"/>
          <p:nvPr/>
        </p:nvSpPr>
        <p:spPr>
          <a:xfrm>
            <a:off x="3726180" y="975358"/>
            <a:ext cx="15468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Bereikte rankingpunten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48AC424-B886-46B7-4BEA-A78718069651}"/>
              </a:ext>
            </a:extLst>
          </p:cNvPr>
          <p:cNvSpPr txBox="1"/>
          <p:nvPr/>
        </p:nvSpPr>
        <p:spPr>
          <a:xfrm>
            <a:off x="5452110" y="960118"/>
            <a:ext cx="12877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Punten erbij of eraf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7A245D9-0908-3534-857A-C14D5127751C}"/>
              </a:ext>
            </a:extLst>
          </p:cNvPr>
          <p:cNvSpPr txBox="1"/>
          <p:nvPr/>
        </p:nvSpPr>
        <p:spPr>
          <a:xfrm>
            <a:off x="6911340" y="975356"/>
            <a:ext cx="11557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Nieuwste score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10F8F1-AB22-2711-A5E6-9442EAF01020}"/>
              </a:ext>
            </a:extLst>
          </p:cNvPr>
          <p:cNvSpPr txBox="1"/>
          <p:nvPr/>
        </p:nvSpPr>
        <p:spPr>
          <a:xfrm>
            <a:off x="8238490" y="975356"/>
            <a:ext cx="12573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Laatste vier scores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8108054-60AF-4885-31B5-084FD3260D36}"/>
              </a:ext>
            </a:extLst>
          </p:cNvPr>
          <p:cNvSpPr txBox="1"/>
          <p:nvPr/>
        </p:nvSpPr>
        <p:spPr>
          <a:xfrm>
            <a:off x="9667240" y="975355"/>
            <a:ext cx="9093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Oudste score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0F2B33F-7B63-480E-B16E-D318C905E1D6}"/>
              </a:ext>
            </a:extLst>
          </p:cNvPr>
          <p:cNvSpPr txBox="1"/>
          <p:nvPr/>
        </p:nvSpPr>
        <p:spPr>
          <a:xfrm>
            <a:off x="10693400" y="975355"/>
            <a:ext cx="134730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Score die vervangen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26F7AAD8-FDB8-A14C-B64B-16CDD04DF885}"/>
                  </a:ext>
                </a:extLst>
              </p14:cNvPr>
              <p14:cNvContentPartPr/>
              <p14:nvPr/>
            </p14:nvContentPartPr>
            <p14:xfrm>
              <a:off x="0" y="3681084"/>
              <a:ext cx="1347840" cy="31212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26F7AAD8-FDB8-A14C-B64B-16CDD04DF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600" y="3668484"/>
                <a:ext cx="13730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13EA4734-A134-482B-3BFE-F9F8F38DA21E}"/>
                  </a:ext>
                </a:extLst>
              </p14:cNvPr>
              <p14:cNvContentPartPr/>
              <p14:nvPr/>
            </p14:nvContentPartPr>
            <p14:xfrm>
              <a:off x="2369820" y="3681084"/>
              <a:ext cx="1347840" cy="31212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13EA4734-A134-482B-3BFE-F9F8F38DA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7220" y="3668484"/>
                <a:ext cx="13730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4435844A-A945-33A0-79B1-B3789760C0E3}"/>
                  </a:ext>
                </a:extLst>
              </p14:cNvPr>
              <p14:cNvContentPartPr/>
              <p14:nvPr/>
            </p14:nvContentPartPr>
            <p14:xfrm>
              <a:off x="4748160" y="3681084"/>
              <a:ext cx="1347840" cy="31212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4435844A-A945-33A0-79B1-B3789760C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5560" y="3668484"/>
                <a:ext cx="13730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802D6592-57D2-4B6C-6E6B-84C24C7DF6EE}"/>
                  </a:ext>
                </a:extLst>
              </p14:cNvPr>
              <p14:cNvContentPartPr/>
              <p14:nvPr/>
            </p14:nvContentPartPr>
            <p14:xfrm>
              <a:off x="6096000" y="3681084"/>
              <a:ext cx="588045" cy="223844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802D6592-57D2-4B6C-6E6B-84C24C7DF6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3404" y="3668488"/>
                <a:ext cx="613237" cy="24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7F9FE48F-ECF0-5BD9-B3EB-A3FE8349B051}"/>
                  </a:ext>
                </a:extLst>
              </p14:cNvPr>
              <p14:cNvContentPartPr/>
              <p14:nvPr/>
            </p14:nvContentPartPr>
            <p14:xfrm>
              <a:off x="6769135" y="3725222"/>
              <a:ext cx="588045" cy="223844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7F9FE48F-ECF0-5BD9-B3EB-A3FE8349B0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6539" y="3712626"/>
                <a:ext cx="613237" cy="24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3D456D4B-EF55-9E6B-A6BB-FEECA1EDD761}"/>
                  </a:ext>
                </a:extLst>
              </p14:cNvPr>
              <p14:cNvContentPartPr/>
              <p14:nvPr/>
            </p14:nvContentPartPr>
            <p14:xfrm>
              <a:off x="7442270" y="3486225"/>
              <a:ext cx="2379910" cy="551117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3D456D4B-EF55-9E6B-A6BB-FEECA1EDD7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29668" y="3473618"/>
                <a:ext cx="2405113" cy="576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D553AFB7-C206-14D3-9FA2-0DFD006F7C90}"/>
                  </a:ext>
                </a:extLst>
              </p14:cNvPr>
              <p14:cNvContentPartPr/>
              <p14:nvPr/>
            </p14:nvContentPartPr>
            <p14:xfrm>
              <a:off x="9856619" y="3681084"/>
              <a:ext cx="719942" cy="274052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D553AFB7-C206-14D3-9FA2-0DFD006F7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44020" y="3668480"/>
                <a:ext cx="745140" cy="29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9B753332-52FA-466B-3365-0A3681ACB38C}"/>
                  </a:ext>
                </a:extLst>
              </p14:cNvPr>
              <p14:cNvContentPartPr/>
              <p14:nvPr/>
            </p14:nvContentPartPr>
            <p14:xfrm>
              <a:off x="10611000" y="3637270"/>
              <a:ext cx="1347840" cy="31212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9B753332-52FA-466B-3365-0A3681ACB3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8400" y="3624670"/>
                <a:ext cx="1373040" cy="33732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0D94EA87-E4EE-0EFF-16AA-309CA0413471}"/>
              </a:ext>
            </a:extLst>
          </p:cNvPr>
          <p:cNvCxnSpPr/>
          <p:nvPr/>
        </p:nvCxnSpPr>
        <p:spPr>
          <a:xfrm flipV="1">
            <a:off x="151294" y="1621686"/>
            <a:ext cx="864706" cy="21035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01C4F192-4124-4D83-1F49-8FEDDFF00264}"/>
              </a:ext>
            </a:extLst>
          </p:cNvPr>
          <p:cNvCxnSpPr>
            <a:cxnSpLocks/>
          </p:cNvCxnSpPr>
          <p:nvPr/>
        </p:nvCxnSpPr>
        <p:spPr>
          <a:xfrm flipH="1" flipV="1">
            <a:off x="2841810" y="1611313"/>
            <a:ext cx="510315" cy="206977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D3966B80-1FCA-DC86-B067-DE1EA702D1EC}"/>
              </a:ext>
            </a:extLst>
          </p:cNvPr>
          <p:cNvCxnSpPr>
            <a:cxnSpLocks/>
          </p:cNvCxnSpPr>
          <p:nvPr/>
        </p:nvCxnSpPr>
        <p:spPr>
          <a:xfrm flipH="1" flipV="1">
            <a:off x="4278027" y="1641212"/>
            <a:ext cx="1144053" cy="20398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3AC8189A-0A9D-6077-225D-3B70C8EEA4D8}"/>
              </a:ext>
            </a:extLst>
          </p:cNvPr>
          <p:cNvCxnSpPr>
            <a:cxnSpLocks/>
          </p:cNvCxnSpPr>
          <p:nvPr/>
        </p:nvCxnSpPr>
        <p:spPr>
          <a:xfrm flipH="1" flipV="1">
            <a:off x="6199252" y="1621686"/>
            <a:ext cx="225348" cy="20593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D12EDCF8-8B2A-2BDC-C10E-7E2449AD77A0}"/>
              </a:ext>
            </a:extLst>
          </p:cNvPr>
          <p:cNvCxnSpPr>
            <a:cxnSpLocks/>
          </p:cNvCxnSpPr>
          <p:nvPr/>
        </p:nvCxnSpPr>
        <p:spPr>
          <a:xfrm flipV="1">
            <a:off x="7051040" y="1606449"/>
            <a:ext cx="431870" cy="211877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19576302-3B42-C7B8-95EB-62E82B1B05DB}"/>
              </a:ext>
            </a:extLst>
          </p:cNvPr>
          <p:cNvCxnSpPr>
            <a:cxnSpLocks/>
          </p:cNvCxnSpPr>
          <p:nvPr/>
        </p:nvCxnSpPr>
        <p:spPr>
          <a:xfrm flipH="1" flipV="1">
            <a:off x="9856619" y="1606449"/>
            <a:ext cx="225348" cy="20593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4DE85FB5-D0B7-ACFD-696D-2D060073285B}"/>
              </a:ext>
            </a:extLst>
          </p:cNvPr>
          <p:cNvCxnSpPr>
            <a:cxnSpLocks/>
          </p:cNvCxnSpPr>
          <p:nvPr/>
        </p:nvCxnSpPr>
        <p:spPr>
          <a:xfrm flipH="1" flipV="1">
            <a:off x="11386385" y="1616499"/>
            <a:ext cx="297615" cy="20645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0CE0DEE5-58D8-0318-0EE0-721420DA7857}"/>
              </a:ext>
            </a:extLst>
          </p:cNvPr>
          <p:cNvCxnSpPr>
            <a:cxnSpLocks/>
          </p:cNvCxnSpPr>
          <p:nvPr/>
        </p:nvCxnSpPr>
        <p:spPr>
          <a:xfrm flipV="1">
            <a:off x="8024800" y="1601761"/>
            <a:ext cx="444909" cy="188446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DC9AD351-85EE-7C37-D736-9367D2E22918}"/>
              </a:ext>
            </a:extLst>
          </p:cNvPr>
          <p:cNvSpPr txBox="1"/>
          <p:nvPr/>
        </p:nvSpPr>
        <p:spPr>
          <a:xfrm>
            <a:off x="655320" y="4592320"/>
            <a:ext cx="1027684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C00000"/>
                </a:solidFill>
              </a:rPr>
              <a:t>Ranking individueel (spelersranking)</a:t>
            </a:r>
          </a:p>
        </p:txBody>
      </p:sp>
    </p:spTree>
    <p:extLst>
      <p:ext uri="{BB962C8B-B14F-4D97-AF65-F5344CB8AC3E}">
        <p14:creationId xmlns:p14="http://schemas.microsoft.com/office/powerpoint/2010/main" val="104752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Afbeelding 1">
            <a:extLst>
              <a:ext uri="{FF2B5EF4-FFF2-40B4-BE49-F238E27FC236}">
                <a16:creationId xmlns:a16="http://schemas.microsoft.com/office/drawing/2014/main" id="{C182168C-D1CA-99F6-1B56-2BC8547E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57" y="-1"/>
            <a:ext cx="6956533" cy="4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F71680B-A9EA-88CF-36C3-D216CC94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57" y="4679220"/>
            <a:ext cx="6956533" cy="18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FA43AAB-81C0-0D2A-B3FA-48DEEC02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481" y="0"/>
            <a:ext cx="12061451" cy="36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B81EE5-E96F-828C-669E-8FF654FE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481" y="457199"/>
            <a:ext cx="12061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00880D4-A395-C835-93E6-3E125D87814F}"/>
              </a:ext>
            </a:extLst>
          </p:cNvPr>
          <p:cNvSpPr txBox="1"/>
          <p:nvPr/>
        </p:nvSpPr>
        <p:spPr>
          <a:xfrm>
            <a:off x="116732" y="214009"/>
            <a:ext cx="2149813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600" dirty="0">
                <a:solidFill>
                  <a:srgbClr val="C00000"/>
                </a:solidFill>
              </a:rPr>
              <a:t>Ranking per paar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1E8C59E-530A-E1C5-0E9B-79C551BBE3AC}"/>
              </a:ext>
            </a:extLst>
          </p:cNvPr>
          <p:cNvCxnSpPr>
            <a:stCxn id="17" idx="2"/>
          </p:cNvCxnSpPr>
          <p:nvPr/>
        </p:nvCxnSpPr>
        <p:spPr>
          <a:xfrm>
            <a:off x="1191639" y="2430000"/>
            <a:ext cx="7241" cy="159336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AF346643-83F2-4FC5-447F-043E31657E31}"/>
              </a:ext>
            </a:extLst>
          </p:cNvPr>
          <p:cNvCxnSpPr>
            <a:cxnSpLocks/>
          </p:cNvCxnSpPr>
          <p:nvPr/>
        </p:nvCxnSpPr>
        <p:spPr>
          <a:xfrm flipV="1">
            <a:off x="1191638" y="1412240"/>
            <a:ext cx="4406522" cy="261112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DA225B3E-6AA6-CFCD-C64E-69A8D5BEA5A9}"/>
                  </a:ext>
                </a:extLst>
              </p14:cNvPr>
              <p14:cNvContentPartPr/>
              <p14:nvPr/>
            </p14:nvContentPartPr>
            <p14:xfrm>
              <a:off x="5506720" y="1223256"/>
              <a:ext cx="981394" cy="227262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DA225B3E-6AA6-CFCD-C64E-69A8D5BEA5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4120" y="1210670"/>
                <a:ext cx="1006595" cy="25207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8E425D09-2C1E-D03D-D55E-4FF1476204F2}"/>
              </a:ext>
            </a:extLst>
          </p:cNvPr>
          <p:cNvSpPr txBox="1"/>
          <p:nvPr/>
        </p:nvSpPr>
        <p:spPr>
          <a:xfrm>
            <a:off x="9574502" y="3429000"/>
            <a:ext cx="244820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Rood </a:t>
            </a:r>
            <a:r>
              <a:rPr lang="nl-NL" sz="3200" dirty="0"/>
              <a:t>= A-lijn</a:t>
            </a:r>
          </a:p>
          <a:p>
            <a:r>
              <a:rPr lang="nl-NL" sz="3200" dirty="0">
                <a:solidFill>
                  <a:schemeClr val="accent1"/>
                </a:solidFill>
              </a:rPr>
              <a:t>Blauw </a:t>
            </a:r>
            <a:r>
              <a:rPr lang="nl-NL" sz="3200" dirty="0"/>
              <a:t>= B-lijn</a:t>
            </a:r>
          </a:p>
        </p:txBody>
      </p:sp>
    </p:spTree>
    <p:extLst>
      <p:ext uri="{BB962C8B-B14F-4D97-AF65-F5344CB8AC3E}">
        <p14:creationId xmlns:p14="http://schemas.microsoft.com/office/powerpoint/2010/main" val="150578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542EFD0-0817-B8BC-45C7-CE499F1AA9E7}"/>
              </a:ext>
            </a:extLst>
          </p:cNvPr>
          <p:cNvSpPr txBox="1"/>
          <p:nvPr/>
        </p:nvSpPr>
        <p:spPr>
          <a:xfrm>
            <a:off x="1391920" y="447040"/>
            <a:ext cx="917448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Hoe worden rankingpunten verdeeld?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90C6EB8-8146-6D46-3D32-B25CB7C8A2DC}"/>
              </a:ext>
            </a:extLst>
          </p:cNvPr>
          <p:cNvSpPr txBox="1"/>
          <p:nvPr/>
        </p:nvSpPr>
        <p:spPr>
          <a:xfrm>
            <a:off x="1391920" y="1353793"/>
            <a:ext cx="9580880" cy="5247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u="sng" dirty="0">
                <a:solidFill>
                  <a:srgbClr val="FF0000"/>
                </a:solidFill>
              </a:rPr>
              <a:t>In de A- en B-lijn is de puntenverdeling als volgt:</a:t>
            </a:r>
          </a:p>
          <a:p>
            <a:endParaRPr lang="nl-NL" sz="2800" u="sng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A-lijn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hier geldt een range van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 tot 100 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punten. De gemiddelde score van de spelers in de A-lijn nadert het gemiddelde van 60-100, dus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80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B-lijn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hier geldt een range van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50 tot 90 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punten. De gemiddelde scores van de spelers in de B-lijn nadert het gemiddelde van 50-90, dus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70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Dit betekent dus dat in de </a:t>
            </a:r>
            <a:r>
              <a:rPr lang="nl-NL" sz="28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A-lijn</a:t>
            </a:r>
            <a:r>
              <a:rPr lang="nl-NL" sz="2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een </a:t>
            </a:r>
            <a:r>
              <a:rPr lang="nl-NL" sz="28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hoogste score van 100 en een laagste van 60 </a:t>
            </a:r>
            <a:r>
              <a:rPr lang="nl-NL" sz="2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wordt gehaald. In de </a:t>
            </a:r>
            <a:r>
              <a:rPr lang="nl-NL" sz="28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B-lijn</a:t>
            </a:r>
            <a:r>
              <a:rPr lang="nl-NL" sz="2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is dat respectievelijk </a:t>
            </a:r>
            <a:r>
              <a:rPr lang="nl-NL" sz="28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90 en 50</a:t>
            </a:r>
            <a:r>
              <a:rPr lang="nl-NL" sz="2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nl-NL" sz="2800" kern="100" dirty="0">
              <a:solidFill>
                <a:srgbClr val="FF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E88A320-FBE8-A746-7C09-84E61A218D95}"/>
              </a:ext>
            </a:extLst>
          </p:cNvPr>
          <p:cNvCxnSpPr/>
          <p:nvPr/>
        </p:nvCxnSpPr>
        <p:spPr>
          <a:xfrm>
            <a:off x="1453299" y="5102975"/>
            <a:ext cx="9285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39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C0F2F-1D69-7DD8-3255-99C46FBF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281"/>
            <a:ext cx="10835640" cy="135540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Uitleg van: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817AFD-3EDE-7551-E0A1-C89C9D5A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35640" cy="48202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Hoe naar de </a:t>
            </a:r>
            <a:r>
              <a:rPr lang="nl-NL" sz="39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site van Bridgeclub Bedum</a:t>
            </a: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39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Inloggen</a:t>
            </a: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op de site van Bridgeclub Bedum.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Bekijken </a:t>
            </a:r>
            <a:r>
              <a:rPr lang="nl-NL" sz="39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Uitslagen &amp; Klassementen</a:t>
            </a: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Werken met de Uitslagen.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Bekijken </a:t>
            </a:r>
            <a:r>
              <a:rPr lang="nl-NL" sz="39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NBB-clubranking</a:t>
            </a: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Uitleg </a:t>
            </a:r>
            <a:r>
              <a:rPr lang="nl-NL" sz="39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systeem Ranking</a:t>
            </a: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Het </a:t>
            </a:r>
            <a:r>
              <a:rPr lang="nl-NL" sz="39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clubkampioenschap</a:t>
            </a: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app </a:t>
            </a:r>
            <a:r>
              <a:rPr lang="nl-NL" sz="39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MijnBridge</a:t>
            </a:r>
            <a:r>
              <a:rPr lang="nl-NL" sz="39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98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90B7A1C-707D-5947-E7D4-B0FF02C8E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59" y="0"/>
            <a:ext cx="5378482" cy="6858000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702D85B-25E9-E762-4411-F5700C346793}"/>
              </a:ext>
            </a:extLst>
          </p:cNvPr>
          <p:cNvCxnSpPr/>
          <p:nvPr/>
        </p:nvCxnSpPr>
        <p:spPr>
          <a:xfrm>
            <a:off x="2568102" y="5038927"/>
            <a:ext cx="1031132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8FFAB5A-9C2F-0C44-BB49-45D853577B6C}"/>
              </a:ext>
            </a:extLst>
          </p:cNvPr>
          <p:cNvCxnSpPr/>
          <p:nvPr/>
        </p:nvCxnSpPr>
        <p:spPr>
          <a:xfrm>
            <a:off x="2568102" y="6515757"/>
            <a:ext cx="1031132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3435F73F-F903-AA08-48C3-D723F9868E01}"/>
                  </a:ext>
                </a:extLst>
              </p14:cNvPr>
              <p14:cNvContentPartPr/>
              <p14:nvPr/>
            </p14:nvContentPartPr>
            <p14:xfrm>
              <a:off x="5762595" y="4947328"/>
              <a:ext cx="429642" cy="183197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3435F73F-F903-AA08-48C3-D723F9868E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0001" y="4934731"/>
                <a:ext cx="454830" cy="20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066825D4-0FE7-6C60-43A9-82921197BB02}"/>
                  </a:ext>
                </a:extLst>
              </p14:cNvPr>
              <p14:cNvContentPartPr/>
              <p14:nvPr/>
            </p14:nvContentPartPr>
            <p14:xfrm>
              <a:off x="5762595" y="6422690"/>
              <a:ext cx="429642" cy="183197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066825D4-0FE7-6C60-43A9-82921197BB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0001" y="6410093"/>
                <a:ext cx="454830" cy="20839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97A2C96D-4D06-0299-73EC-B3358E00B1DD}"/>
              </a:ext>
            </a:extLst>
          </p:cNvPr>
          <p:cNvSpPr txBox="1"/>
          <p:nvPr/>
        </p:nvSpPr>
        <p:spPr>
          <a:xfrm>
            <a:off x="9193483" y="4330610"/>
            <a:ext cx="20738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67,6 + 73,7 = 141,3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3C801DE-8706-B47B-475A-4BAB3B7B2617}"/>
              </a:ext>
            </a:extLst>
          </p:cNvPr>
          <p:cNvCxnSpPr>
            <a:endCxn id="4" idx="1"/>
          </p:cNvCxnSpPr>
          <p:nvPr/>
        </p:nvCxnSpPr>
        <p:spPr>
          <a:xfrm flipV="1">
            <a:off x="6192237" y="4515276"/>
            <a:ext cx="3001246" cy="523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BE99995-0F5B-02DC-0163-D76A4A972844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192237" y="4515276"/>
            <a:ext cx="3001246" cy="200048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F68A8936-0C68-5365-BB04-D37CEFAB91AE}"/>
              </a:ext>
            </a:extLst>
          </p:cNvPr>
          <p:cNvSpPr txBox="1"/>
          <p:nvPr/>
        </p:nvSpPr>
        <p:spPr>
          <a:xfrm>
            <a:off x="116732" y="214009"/>
            <a:ext cx="2881785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600" dirty="0">
                <a:solidFill>
                  <a:srgbClr val="C00000"/>
                </a:solidFill>
              </a:rPr>
              <a:t>Ranking individueel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04374E32-2F40-409F-9C7C-BA26FB024216}"/>
                  </a:ext>
                </a:extLst>
              </p14:cNvPr>
              <p14:cNvContentPartPr/>
              <p14:nvPr/>
            </p14:nvContentPartPr>
            <p14:xfrm>
              <a:off x="7052716" y="610513"/>
              <a:ext cx="981394" cy="227262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04374E32-2F40-409F-9C7C-BA26FB0242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0116" y="597927"/>
                <a:ext cx="1006595" cy="25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00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BED16-5959-1E33-F447-717B7E26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Afbeelding 1">
            <a:extLst>
              <a:ext uri="{FF2B5EF4-FFF2-40B4-BE49-F238E27FC236}">
                <a16:creationId xmlns:a16="http://schemas.microsoft.com/office/drawing/2014/main" id="{22A3C923-033A-C87A-44BE-AA63FA71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57" y="-1"/>
            <a:ext cx="6956533" cy="46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E740E27-1C5F-074E-1E1A-1E42480E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57" y="4679220"/>
            <a:ext cx="6956533" cy="18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D19ADCE-C3CB-7F4E-173F-CE774D07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481" y="0"/>
            <a:ext cx="12061451" cy="36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445CEC-B0EE-73B6-46BF-4F63EFF2C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481" y="457199"/>
            <a:ext cx="12061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DA18CE2-E452-4F22-C293-9A93CC679B21}"/>
              </a:ext>
            </a:extLst>
          </p:cNvPr>
          <p:cNvCxnSpPr>
            <a:cxnSpLocks/>
          </p:cNvCxnSpPr>
          <p:nvPr/>
        </p:nvCxnSpPr>
        <p:spPr>
          <a:xfrm>
            <a:off x="1238491" y="4768770"/>
            <a:ext cx="1554719" cy="0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74AFA3B7-7695-95F1-C161-CA712FC6FA7C}"/>
                  </a:ext>
                </a:extLst>
              </p14:cNvPr>
              <p14:cNvContentPartPr/>
              <p14:nvPr/>
            </p14:nvContentPartPr>
            <p14:xfrm>
              <a:off x="3981891" y="4663586"/>
              <a:ext cx="599760" cy="22140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0DEE4E17-6A01-AAF1-8426-DF42B18532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3251" y="4654586"/>
                <a:ext cx="617400" cy="2390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6C4CF2CE-DA4B-ECEE-7971-472579D935CE}"/>
              </a:ext>
            </a:extLst>
          </p:cNvPr>
          <p:cNvSpPr txBox="1"/>
          <p:nvPr/>
        </p:nvSpPr>
        <p:spPr>
          <a:xfrm>
            <a:off x="116732" y="214009"/>
            <a:ext cx="2149813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600" dirty="0">
                <a:solidFill>
                  <a:srgbClr val="C00000"/>
                </a:solidFill>
              </a:rPr>
              <a:t>Ranking per paar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C20E95B-10FA-0BA9-7B6F-ED9E37FBAD34}"/>
              </a:ext>
            </a:extLst>
          </p:cNvPr>
          <p:cNvSpPr txBox="1"/>
          <p:nvPr/>
        </p:nvSpPr>
        <p:spPr>
          <a:xfrm>
            <a:off x="9749743" y="1785530"/>
            <a:ext cx="20738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67,6 + 73,7 = 141,3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6AC7B9E9-725B-7BE2-AA73-341D411146A5}"/>
              </a:ext>
            </a:extLst>
          </p:cNvPr>
          <p:cNvCxnSpPr/>
          <p:nvPr/>
        </p:nvCxnSpPr>
        <p:spPr>
          <a:xfrm flipV="1">
            <a:off x="4439920" y="1920240"/>
            <a:ext cx="5309823" cy="2748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B43FF58B-5576-C462-F065-D4BF0C0C9161}"/>
              </a:ext>
            </a:extLst>
          </p:cNvPr>
          <p:cNvCxnSpPr/>
          <p:nvPr/>
        </p:nvCxnSpPr>
        <p:spPr>
          <a:xfrm flipV="1">
            <a:off x="5821680" y="2062480"/>
            <a:ext cx="4013200" cy="2616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B0A138FF-EABB-A72A-FF05-AE4F640B8C2B}"/>
              </a:ext>
            </a:extLst>
          </p:cNvPr>
          <p:cNvCxnSpPr/>
          <p:nvPr/>
        </p:nvCxnSpPr>
        <p:spPr>
          <a:xfrm flipV="1">
            <a:off x="7315710" y="2178780"/>
            <a:ext cx="2569970" cy="2482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15981B16-5695-4F8C-38ED-96F222A1C0E3}"/>
                  </a:ext>
                </a:extLst>
              </p14:cNvPr>
              <p14:cNvContentPartPr/>
              <p14:nvPr/>
            </p14:nvContentPartPr>
            <p14:xfrm>
              <a:off x="5570596" y="4661460"/>
              <a:ext cx="429642" cy="183197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33838235-22B1-65A4-6566-AF9FD5D659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8002" y="4648863"/>
                <a:ext cx="454830" cy="20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C897A446-C95A-F11A-E07B-A1F0BF95E807}"/>
                  </a:ext>
                </a:extLst>
              </p14:cNvPr>
              <p14:cNvContentPartPr/>
              <p14:nvPr/>
            </p14:nvContentPartPr>
            <p14:xfrm>
              <a:off x="6949153" y="4668660"/>
              <a:ext cx="429642" cy="183197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37A82CAB-0595-588E-8B7F-11C6F0CCD2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36559" y="4656063"/>
                <a:ext cx="454830" cy="20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AD383660-CA6E-AE94-B653-1F2E377B0EFC}"/>
                  </a:ext>
                </a:extLst>
              </p14:cNvPr>
              <p14:cNvContentPartPr/>
              <p14:nvPr/>
            </p14:nvContentPartPr>
            <p14:xfrm>
              <a:off x="6275233" y="1549970"/>
              <a:ext cx="1347840" cy="3121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AD383660-CA6E-AE94-B653-1F2E377B0E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2633" y="1537370"/>
                <a:ext cx="137304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713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FE34A-B1F2-6230-99A6-365B1F84F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886EAA9-BAB9-D90C-0843-60B5830F4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68" y="91440"/>
            <a:ext cx="8611902" cy="520682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3282E61-92AF-4981-7F4C-6BA5A3EFE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69" y="5298262"/>
            <a:ext cx="8611901" cy="1318536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AEDBDDAC-F3CF-2D18-487A-22C18D1C68FD}"/>
              </a:ext>
            </a:extLst>
          </p:cNvPr>
          <p:cNvCxnSpPr/>
          <p:nvPr/>
        </p:nvCxnSpPr>
        <p:spPr>
          <a:xfrm>
            <a:off x="6096000" y="1778000"/>
            <a:ext cx="2153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13E26D4-4575-9D42-1EFD-C891EB57A06E}"/>
              </a:ext>
            </a:extLst>
          </p:cNvPr>
          <p:cNvCxnSpPr/>
          <p:nvPr/>
        </p:nvCxnSpPr>
        <p:spPr>
          <a:xfrm>
            <a:off x="6126480" y="3617238"/>
            <a:ext cx="2153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45919CE4-B1E6-D7C2-ABF0-C7823163BFA9}"/>
              </a:ext>
            </a:extLst>
          </p:cNvPr>
          <p:cNvCxnSpPr/>
          <p:nvPr/>
        </p:nvCxnSpPr>
        <p:spPr>
          <a:xfrm>
            <a:off x="6096000" y="4561840"/>
            <a:ext cx="2153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17FD217-A844-FB57-D68C-3CA3F7788C54}"/>
              </a:ext>
            </a:extLst>
          </p:cNvPr>
          <p:cNvCxnSpPr/>
          <p:nvPr/>
        </p:nvCxnSpPr>
        <p:spPr>
          <a:xfrm>
            <a:off x="6096000" y="6365909"/>
            <a:ext cx="2153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5A5186CE-9A3D-76AE-DB2B-440017C07126}"/>
              </a:ext>
            </a:extLst>
          </p:cNvPr>
          <p:cNvSpPr txBox="1"/>
          <p:nvPr/>
        </p:nvSpPr>
        <p:spPr>
          <a:xfrm>
            <a:off x="8341360" y="1593334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100 p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6B772C-37C7-5A2B-0B47-F504586FB9E1}"/>
              </a:ext>
            </a:extLst>
          </p:cNvPr>
          <p:cNvSpPr txBox="1"/>
          <p:nvPr/>
        </p:nvSpPr>
        <p:spPr>
          <a:xfrm>
            <a:off x="8341360" y="3432572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60 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953B942-C7FA-C25B-FCA8-2AE4E29E2E22}"/>
              </a:ext>
            </a:extLst>
          </p:cNvPr>
          <p:cNvSpPr txBox="1"/>
          <p:nvPr/>
        </p:nvSpPr>
        <p:spPr>
          <a:xfrm>
            <a:off x="8280400" y="4365417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 p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FF46D9E-0837-D978-9051-077C14FD112F}"/>
              </a:ext>
            </a:extLst>
          </p:cNvPr>
          <p:cNvSpPr txBox="1"/>
          <p:nvPr/>
        </p:nvSpPr>
        <p:spPr>
          <a:xfrm>
            <a:off x="8249920" y="6160923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50 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2425B1D9-0597-CB77-6735-20861C31CDDC}"/>
                  </a:ext>
                </a:extLst>
              </p14:cNvPr>
              <p14:cNvContentPartPr/>
              <p14:nvPr/>
            </p14:nvContentPartPr>
            <p14:xfrm>
              <a:off x="3084031" y="601087"/>
              <a:ext cx="981394" cy="227262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2425B1D9-0597-CB77-6735-20861C31CD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1431" y="588501"/>
                <a:ext cx="1006595" cy="25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82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AA68803-A0C6-41EE-F930-8537F1AEF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8" y="0"/>
            <a:ext cx="6940296" cy="457178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5F8C30F-74FB-354D-C5E3-D176B9BC3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88" y="4571782"/>
            <a:ext cx="6844792" cy="1986590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4B3ED42D-F736-4D83-FEFA-50CDD4DD740F}"/>
              </a:ext>
            </a:extLst>
          </p:cNvPr>
          <p:cNvCxnSpPr>
            <a:cxnSpLocks/>
          </p:cNvCxnSpPr>
          <p:nvPr/>
        </p:nvCxnSpPr>
        <p:spPr>
          <a:xfrm>
            <a:off x="743191" y="4671892"/>
            <a:ext cx="1554719" cy="0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D276D857-ACF7-49F0-5BE8-7A96C003B817}"/>
                  </a:ext>
                </a:extLst>
              </p14:cNvPr>
              <p14:cNvContentPartPr/>
              <p14:nvPr/>
            </p14:nvContentPartPr>
            <p14:xfrm>
              <a:off x="3486591" y="4566708"/>
              <a:ext cx="599760" cy="2214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D276D857-ACF7-49F0-5BE8-7A96C003B8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7591" y="4557723"/>
                <a:ext cx="617400" cy="23901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013C36C7-067B-A1B5-3910-74C742EA0E8E}"/>
              </a:ext>
            </a:extLst>
          </p:cNvPr>
          <p:cNvSpPr txBox="1"/>
          <p:nvPr/>
        </p:nvSpPr>
        <p:spPr>
          <a:xfrm>
            <a:off x="9254443" y="1688652"/>
            <a:ext cx="207386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70,9 + 72,0 = 142,9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2FF3879-0CCC-774F-2B57-17D634D9F356}"/>
              </a:ext>
            </a:extLst>
          </p:cNvPr>
          <p:cNvCxnSpPr/>
          <p:nvPr/>
        </p:nvCxnSpPr>
        <p:spPr>
          <a:xfrm flipV="1">
            <a:off x="3944620" y="1823362"/>
            <a:ext cx="5309823" cy="2748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59B3D2B-9763-4246-3820-ADA05CE38DF1}"/>
              </a:ext>
            </a:extLst>
          </p:cNvPr>
          <p:cNvCxnSpPr/>
          <p:nvPr/>
        </p:nvCxnSpPr>
        <p:spPr>
          <a:xfrm flipV="1">
            <a:off x="5326380" y="1965602"/>
            <a:ext cx="4013200" cy="2616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6B30023-1C16-F0B7-2471-5DAAE9FBD381}"/>
              </a:ext>
            </a:extLst>
          </p:cNvPr>
          <p:cNvCxnSpPr/>
          <p:nvPr/>
        </p:nvCxnSpPr>
        <p:spPr>
          <a:xfrm flipV="1">
            <a:off x="6820410" y="2081902"/>
            <a:ext cx="2569970" cy="2482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5EC42BCE-0A8E-94F9-CF03-89E094B9A6AF}"/>
                  </a:ext>
                </a:extLst>
              </p14:cNvPr>
              <p14:cNvContentPartPr/>
              <p14:nvPr/>
            </p14:nvContentPartPr>
            <p14:xfrm>
              <a:off x="5075296" y="4564582"/>
              <a:ext cx="429642" cy="183197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5EC42BCE-0A8E-94F9-CF03-89E094B9A6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2702" y="4551985"/>
                <a:ext cx="454830" cy="20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9BDDDDA3-1FE7-0EEF-2348-454053508123}"/>
                  </a:ext>
                </a:extLst>
              </p14:cNvPr>
              <p14:cNvContentPartPr/>
              <p14:nvPr/>
            </p14:nvContentPartPr>
            <p14:xfrm>
              <a:off x="6453853" y="4571782"/>
              <a:ext cx="429642" cy="183197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9BDDDDA3-1FE7-0EEF-2348-4540535081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1259" y="4559185"/>
                <a:ext cx="454830" cy="20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EA21B272-F7EA-5EF9-9C75-E013FC974149}"/>
                  </a:ext>
                </a:extLst>
              </p14:cNvPr>
              <p14:cNvContentPartPr/>
              <p14:nvPr/>
            </p14:nvContentPartPr>
            <p14:xfrm>
              <a:off x="5832741" y="1553372"/>
              <a:ext cx="1347840" cy="31212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EA21B272-F7EA-5EF9-9C75-E013FC9741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20141" y="1540772"/>
                <a:ext cx="137304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42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F2B37-90EF-EBAA-0F8D-3A21BEE41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7E00678-955D-9622-C6CF-FE236DAEA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5" y="471252"/>
            <a:ext cx="10487835" cy="60462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B7C802-1C6F-850A-9C86-A98E59D55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4" y="1144411"/>
            <a:ext cx="10487835" cy="2344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39C936-F7EF-C240-1391-27610BDBF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6" y="1847363"/>
            <a:ext cx="10487835" cy="6485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80E83A-84CF-6B2B-C415-25C6B2FBF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5" y="2566971"/>
            <a:ext cx="10487835" cy="2682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B812E5E-0E3F-D6B4-FC6B-909F230F5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4" y="2835179"/>
            <a:ext cx="10487835" cy="24855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E9E2075-B34A-48F5-8E34-6C41CAB45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5" y="3801523"/>
            <a:ext cx="10487834" cy="6560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01B1289-9C85-DD37-F5B9-C1BC13D98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5" y="5068729"/>
            <a:ext cx="10487834" cy="6693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38A180-DDF9-01E2-3910-A73C057152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5" y="5787009"/>
            <a:ext cx="10487834" cy="2582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5DA856F-A0C7-8793-A3C7-6784253517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4" y="6045267"/>
            <a:ext cx="10487834" cy="3009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F782F28-9D80-A83A-3DDF-912C973BB0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684" y="4500375"/>
            <a:ext cx="10487834" cy="265235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D104580-9311-F2F9-8EB7-2EF73B937C38}"/>
              </a:ext>
            </a:extLst>
          </p:cNvPr>
          <p:cNvCxnSpPr/>
          <p:nvPr/>
        </p:nvCxnSpPr>
        <p:spPr>
          <a:xfrm>
            <a:off x="0" y="3378200"/>
            <a:ext cx="12192000" cy="0"/>
          </a:xfrm>
          <a:prstGeom prst="line">
            <a:avLst/>
          </a:prstGeom>
          <a:ln w="190500">
            <a:solidFill>
              <a:srgbClr val="FF0000">
                <a:alpha val="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5038AAB2-FE25-BA52-DEEA-52558B33852F}"/>
              </a:ext>
            </a:extLst>
          </p:cNvPr>
          <p:cNvSpPr/>
          <p:nvPr/>
        </p:nvSpPr>
        <p:spPr>
          <a:xfrm>
            <a:off x="685121" y="323598"/>
            <a:ext cx="10982960" cy="2897477"/>
          </a:xfrm>
          <a:prstGeom prst="rect">
            <a:avLst/>
          </a:prstGeom>
          <a:solidFill>
            <a:srgbClr val="FF0000">
              <a:alpha val="0"/>
            </a:srgbClr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13E4D79-5CC7-A5AD-C6B1-2ED5E3E47C5D}"/>
              </a:ext>
            </a:extLst>
          </p:cNvPr>
          <p:cNvSpPr/>
          <p:nvPr/>
        </p:nvSpPr>
        <p:spPr>
          <a:xfrm>
            <a:off x="685121" y="3553945"/>
            <a:ext cx="10982960" cy="2897477"/>
          </a:xfrm>
          <a:prstGeom prst="rect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1185A05C-8AC8-1E6B-DE29-EC7CC06E534D}"/>
                  </a:ext>
                </a:extLst>
              </p14:cNvPr>
              <p14:cNvContentPartPr/>
              <p14:nvPr/>
            </p14:nvContentPartPr>
            <p14:xfrm>
              <a:off x="7323200" y="425600"/>
              <a:ext cx="1347840" cy="31212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1185A05C-8AC8-1E6B-DE29-EC7CC06E53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10600" y="413000"/>
                <a:ext cx="1373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ED5C2EA3-6086-7BC8-BC4A-F366CF313F12}"/>
                  </a:ext>
                </a:extLst>
              </p14:cNvPr>
              <p14:cNvContentPartPr/>
              <p14:nvPr/>
            </p14:nvContentPartPr>
            <p14:xfrm>
              <a:off x="8298560" y="1847363"/>
              <a:ext cx="1347840" cy="31212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ED5C2EA3-6086-7BC8-BC4A-F366CF313F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5960" y="1834763"/>
                <a:ext cx="1373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36B2A8E2-39FE-EB33-97F0-5DF7880FD8B5}"/>
                  </a:ext>
                </a:extLst>
              </p14:cNvPr>
              <p14:cNvContentPartPr/>
              <p14:nvPr/>
            </p14:nvContentPartPr>
            <p14:xfrm>
              <a:off x="4386960" y="467771"/>
              <a:ext cx="1347840" cy="31212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36B2A8E2-39FE-EB33-97F0-5DF7880FD8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74360" y="455171"/>
                <a:ext cx="1373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41E66FF9-1546-573B-35E0-A5F3B0D0C681}"/>
                  </a:ext>
                </a:extLst>
              </p14:cNvPr>
              <p14:cNvContentPartPr/>
              <p14:nvPr/>
            </p14:nvContentPartPr>
            <p14:xfrm>
              <a:off x="3533520" y="1866245"/>
              <a:ext cx="1347840" cy="31212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41E66FF9-1546-573B-35E0-A5F3B0D0C6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0920" y="1853645"/>
                <a:ext cx="1373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75E7215A-1887-7DFE-33A1-9CF5CAB11F27}"/>
                  </a:ext>
                </a:extLst>
              </p14:cNvPr>
              <p14:cNvContentPartPr/>
              <p14:nvPr/>
            </p14:nvContentPartPr>
            <p14:xfrm>
              <a:off x="4207440" y="3796157"/>
              <a:ext cx="1347840" cy="31212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75E7215A-1887-7DFE-33A1-9CF5CAB11F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94840" y="3783557"/>
                <a:ext cx="1373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E18391BF-D379-4D40-0CA1-1B223F2B713F}"/>
                  </a:ext>
                </a:extLst>
              </p14:cNvPr>
              <p14:cNvContentPartPr/>
              <p14:nvPr/>
            </p14:nvContentPartPr>
            <p14:xfrm>
              <a:off x="3452240" y="5089957"/>
              <a:ext cx="1347840" cy="312120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E18391BF-D379-4D40-0CA1-1B223F2B71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9640" y="5077357"/>
                <a:ext cx="1373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805394C1-860E-8F38-E119-6507A23C81CA}"/>
                  </a:ext>
                </a:extLst>
              </p14:cNvPr>
              <p14:cNvContentPartPr/>
              <p14:nvPr/>
            </p14:nvContentPartPr>
            <p14:xfrm>
              <a:off x="8298560" y="5088129"/>
              <a:ext cx="1347840" cy="31212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805394C1-860E-8F38-E119-6507A23C81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5960" y="5075529"/>
                <a:ext cx="1373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26350646-FC5A-4D67-750E-E8B4DA8BB6E3}"/>
                  </a:ext>
                </a:extLst>
              </p14:cNvPr>
              <p14:cNvContentPartPr/>
              <p14:nvPr/>
            </p14:nvContentPartPr>
            <p14:xfrm>
              <a:off x="7323200" y="3817420"/>
              <a:ext cx="1347840" cy="31212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26350646-FC5A-4D67-750E-E8B4DA8BB6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10600" y="3804820"/>
                <a:ext cx="1373040" cy="33696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F36A637-FB61-D70B-BEBD-A9D353B3EC62}"/>
              </a:ext>
            </a:extLst>
          </p:cNvPr>
          <p:cNvCxnSpPr/>
          <p:nvPr/>
        </p:nvCxnSpPr>
        <p:spPr>
          <a:xfrm>
            <a:off x="685121" y="1634247"/>
            <a:ext cx="109829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A42D355-66CA-06A5-C4A5-2EEB8CB50C87}"/>
              </a:ext>
            </a:extLst>
          </p:cNvPr>
          <p:cNvCxnSpPr/>
          <p:nvPr/>
        </p:nvCxnSpPr>
        <p:spPr>
          <a:xfrm>
            <a:off x="685121" y="4987047"/>
            <a:ext cx="109829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9CB905B5-9563-B8E2-F890-0F6B364528CB}"/>
                  </a:ext>
                </a:extLst>
              </p14:cNvPr>
              <p14:cNvContentPartPr/>
              <p14:nvPr/>
            </p14:nvContentPartPr>
            <p14:xfrm>
              <a:off x="5324220" y="2485898"/>
              <a:ext cx="1347840" cy="661891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9CB905B5-9563-B8E2-F890-0F6B364528C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11620" y="2473287"/>
                <a:ext cx="1373040" cy="68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487E4253-C164-2ADB-95FE-13F33EFA0BCB}"/>
                  </a:ext>
                </a:extLst>
              </p14:cNvPr>
              <p14:cNvContentPartPr/>
              <p14:nvPr/>
            </p14:nvContentPartPr>
            <p14:xfrm>
              <a:off x="2542920" y="923437"/>
              <a:ext cx="1347840" cy="661891"/>
            </p14:xfrm>
          </p:contentPart>
        </mc:Choice>
        <mc:Fallback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487E4253-C164-2ADB-95FE-13F33EFA0BC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0320" y="910826"/>
                <a:ext cx="1373040" cy="68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87FF2047-3575-1134-883F-D39723E78B56}"/>
                  </a:ext>
                </a:extLst>
              </p14:cNvPr>
              <p14:cNvContentPartPr/>
              <p14:nvPr/>
            </p14:nvContentPartPr>
            <p14:xfrm>
              <a:off x="5324220" y="5669865"/>
              <a:ext cx="1347840" cy="661891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87FF2047-3575-1134-883F-D39723E78B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11620" y="5657254"/>
                <a:ext cx="1373040" cy="68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19095BFC-3795-8D68-D6D0-44192FB41033}"/>
                  </a:ext>
                </a:extLst>
              </p14:cNvPr>
              <p14:cNvContentPartPr/>
              <p14:nvPr/>
            </p14:nvContentPartPr>
            <p14:xfrm>
              <a:off x="2778320" y="4200956"/>
              <a:ext cx="1347840" cy="661891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19095BFC-3795-8D68-D6D0-44192FB410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65720" y="4188345"/>
                <a:ext cx="1373040" cy="687113"/>
              </a:xfrm>
              <a:prstGeom prst="rect">
                <a:avLst/>
              </a:prstGeom>
            </p:spPr>
          </p:pic>
        </mc:Fallback>
      </mc:AlternateContent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0FF9272B-A6B5-94CF-2CD9-8EC6E644108F}"/>
              </a:ext>
            </a:extLst>
          </p:cNvPr>
          <p:cNvCxnSpPr/>
          <p:nvPr/>
        </p:nvCxnSpPr>
        <p:spPr>
          <a:xfrm flipH="1" flipV="1">
            <a:off x="3890760" y="1378878"/>
            <a:ext cx="2471940" cy="11170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8F0AD11E-12CB-B3B6-DC5D-F53506CECFA4}"/>
              </a:ext>
            </a:extLst>
          </p:cNvPr>
          <p:cNvCxnSpPr/>
          <p:nvPr/>
        </p:nvCxnSpPr>
        <p:spPr>
          <a:xfrm flipH="1" flipV="1">
            <a:off x="4065429" y="4621052"/>
            <a:ext cx="2471940" cy="11170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03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99D0736-D408-2A3B-B6A5-C4F42B4BC809}"/>
              </a:ext>
            </a:extLst>
          </p:cNvPr>
          <p:cNvSpPr txBox="1"/>
          <p:nvPr/>
        </p:nvSpPr>
        <p:spPr>
          <a:xfrm>
            <a:off x="603315" y="448056"/>
            <a:ext cx="1108592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0000"/>
                </a:solidFill>
              </a:rPr>
              <a:t>Het clubkampioenschap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1C5B5EA-5E55-D7CC-6ED0-3949B36986DD}"/>
              </a:ext>
            </a:extLst>
          </p:cNvPr>
          <p:cNvSpPr txBox="1"/>
          <p:nvPr/>
        </p:nvSpPr>
        <p:spPr>
          <a:xfrm>
            <a:off x="603315" y="1634247"/>
            <a:ext cx="11085922" cy="4489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Doelen:</a:t>
            </a:r>
          </a:p>
          <a:p>
            <a:endParaRPr lang="nl-NL" sz="2400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358775" algn="l"/>
              </a:tabLst>
            </a:pPr>
            <a:r>
              <a:rPr lang="nl-NL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	De beste spelers moeten kampioen worden. Bridgeprestaties moeten structureel</a:t>
            </a:r>
            <a:r>
              <a:rPr lang="nl-NL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nl-NL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(=vaak) goed zijn.</a:t>
            </a:r>
            <a:endParaRPr lang="nl-NL" sz="24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358775" algn="l"/>
              </a:tabLst>
            </a:pPr>
            <a:r>
              <a:rPr lang="nl-NL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	Geen voordeel voor spelers die of vaker of minder vaak spelen dan anderen.</a:t>
            </a:r>
            <a:endParaRPr lang="nl-NL" sz="24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358775" algn="l"/>
              </a:tabLst>
            </a:pPr>
            <a:r>
              <a:rPr lang="nl-NL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	We willen het vormen van incidentele paren bevorderen. We willen spelers in staat</a:t>
            </a:r>
            <a:endParaRPr lang="nl-NL" sz="24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358775" algn="l"/>
              </a:tabLst>
            </a:pPr>
            <a:r>
              <a:rPr lang="nl-NL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stellen om soms met anderen te spelen, bijv. als de eigen partner verhinderd is. Dit</a:t>
            </a:r>
            <a:endParaRPr lang="nl-NL" sz="24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358775" algn="l"/>
              </a:tabLst>
            </a:pPr>
            <a:r>
              <a:rPr lang="nl-NL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mag geen tot weinig negatieve invloed hebben op de kansen om clubkampioen te</a:t>
            </a:r>
            <a:endParaRPr lang="nl-NL" sz="24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58775" algn="l"/>
              </a:tabLst>
            </a:pPr>
            <a:r>
              <a:rPr lang="nl-NL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worden.</a:t>
            </a:r>
            <a:endParaRPr lang="nl-NL" sz="24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371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E4741EF-2C93-0E44-B4AE-09C4450F3E4A}"/>
              </a:ext>
            </a:extLst>
          </p:cNvPr>
          <p:cNvSpPr txBox="1"/>
          <p:nvPr/>
        </p:nvSpPr>
        <p:spPr>
          <a:xfrm>
            <a:off x="745435" y="536713"/>
            <a:ext cx="10684565" cy="5604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Om voor het clubkampioenschap in aanmerking te komen moet er een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minimaal aantal woensdagmiddagen 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gespeeld zijn voor de competitie.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Voor het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individuele kampioenschap 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moet er minimaal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22 keer 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gespeeld zijn en voor het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parenkampioenschap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minimaal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 keer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Bij het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individuele kampioenschap 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geldt een bepaalde </a:t>
            </a:r>
            <a:r>
              <a:rPr lang="nl-NL" sz="28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afvalscore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namelijk het aantal keren dat men vaker dan 22 keer heeft gespeeld met een maximum van 5. </a:t>
            </a:r>
          </a:p>
          <a:p>
            <a:pPr marL="457200">
              <a:lnSpc>
                <a:spcPct val="107000"/>
              </a:lnSpc>
              <a:buNone/>
            </a:pP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Als iemand bijvoorbeeld 25 keer heeft gespeeld dan vallen de 3 slechtste resultaten weg. Heeft men 29 keer gespeeld, dan vallen er </a:t>
            </a:r>
            <a:r>
              <a:rPr lang="nl-NL" sz="28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nl-NL" sz="2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resultaten weg.</a:t>
            </a:r>
          </a:p>
        </p:txBody>
      </p:sp>
    </p:spTree>
    <p:extLst>
      <p:ext uri="{BB962C8B-B14F-4D97-AF65-F5344CB8AC3E}">
        <p14:creationId xmlns:p14="http://schemas.microsoft.com/office/powerpoint/2010/main" val="134927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3F2FB96-B08D-197D-A097-A261C2E9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92" y="1"/>
            <a:ext cx="7964244" cy="52094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78BED1A-D296-E729-865A-124B4B42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92" y="5209489"/>
            <a:ext cx="7971851" cy="1472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ED2274B3-DB44-9786-62A2-3920FAD9810B}"/>
                  </a:ext>
                </a:extLst>
              </p14:cNvPr>
              <p14:cNvContentPartPr/>
              <p14:nvPr/>
            </p14:nvContentPartPr>
            <p14:xfrm>
              <a:off x="7038720" y="882800"/>
              <a:ext cx="1347840" cy="3121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ED2274B3-DB44-9786-62A2-3920FAD981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6120" y="870200"/>
                <a:ext cx="1373040" cy="337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F990F952-29D6-E5FD-5E48-476E49B96DC7}"/>
              </a:ext>
            </a:extLst>
          </p:cNvPr>
          <p:cNvSpPr txBox="1"/>
          <p:nvPr/>
        </p:nvSpPr>
        <p:spPr>
          <a:xfrm>
            <a:off x="88900" y="393700"/>
            <a:ext cx="2222499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Club-</a:t>
            </a:r>
          </a:p>
          <a:p>
            <a:r>
              <a:rPr lang="nl-NL" sz="3600" dirty="0">
                <a:solidFill>
                  <a:srgbClr val="FF0000"/>
                </a:solidFill>
              </a:rPr>
              <a:t>kampioen-</a:t>
            </a:r>
          </a:p>
          <a:p>
            <a:r>
              <a:rPr lang="nl-NL" sz="3600" dirty="0">
                <a:solidFill>
                  <a:srgbClr val="FF0000"/>
                </a:solidFill>
              </a:rPr>
              <a:t>Schap</a:t>
            </a:r>
          </a:p>
          <a:p>
            <a:endParaRPr lang="nl-NL" sz="3600" dirty="0">
              <a:solidFill>
                <a:srgbClr val="FF0000"/>
              </a:solidFill>
            </a:endParaRPr>
          </a:p>
          <a:p>
            <a:r>
              <a:rPr lang="nl-NL" sz="3600" dirty="0">
                <a:solidFill>
                  <a:srgbClr val="FF0000"/>
                </a:solidFill>
              </a:rPr>
              <a:t>Indivi-</a:t>
            </a:r>
          </a:p>
          <a:p>
            <a:r>
              <a:rPr lang="nl-NL" sz="3600" dirty="0">
                <a:solidFill>
                  <a:srgbClr val="FF0000"/>
                </a:solidFill>
              </a:rPr>
              <a:t>dueel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016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12664D-4CDD-EA16-B306-6EDF6826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41" y="80446"/>
            <a:ext cx="8046780" cy="66971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9C7CD87A-0968-4EEB-8079-56575E8EDEFE}"/>
                  </a:ext>
                </a:extLst>
              </p14:cNvPr>
              <p14:cNvContentPartPr/>
              <p14:nvPr/>
            </p14:nvContentPartPr>
            <p14:xfrm>
              <a:off x="7628000" y="527200"/>
              <a:ext cx="1347840" cy="3121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9C7CD87A-0968-4EEB-8079-56575E8EDE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5400" y="514600"/>
                <a:ext cx="1373040" cy="337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E15EB839-466A-8E29-FAE5-31BE703DF7AD}"/>
              </a:ext>
            </a:extLst>
          </p:cNvPr>
          <p:cNvSpPr txBox="1"/>
          <p:nvPr/>
        </p:nvSpPr>
        <p:spPr>
          <a:xfrm>
            <a:off x="88900" y="393700"/>
            <a:ext cx="2222499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Club-</a:t>
            </a:r>
          </a:p>
          <a:p>
            <a:r>
              <a:rPr lang="nl-NL" sz="3600" dirty="0">
                <a:solidFill>
                  <a:srgbClr val="FF0000"/>
                </a:solidFill>
              </a:rPr>
              <a:t>kampioen-</a:t>
            </a:r>
          </a:p>
          <a:p>
            <a:r>
              <a:rPr lang="nl-NL" sz="3600" dirty="0">
                <a:solidFill>
                  <a:srgbClr val="FF0000"/>
                </a:solidFill>
              </a:rPr>
              <a:t>Schap</a:t>
            </a:r>
          </a:p>
          <a:p>
            <a:endParaRPr lang="nl-NL" sz="3600" dirty="0">
              <a:solidFill>
                <a:srgbClr val="FF0000"/>
              </a:solidFill>
            </a:endParaRPr>
          </a:p>
          <a:p>
            <a:r>
              <a:rPr lang="nl-NL" sz="3600" dirty="0">
                <a:solidFill>
                  <a:srgbClr val="FF0000"/>
                </a:solidFill>
              </a:rPr>
              <a:t>Paren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384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780A4-4BB4-E261-0053-0BA3C3A3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7DB23D-4079-CD9F-2F72-041FF1C3D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76809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7732FBD-0CE4-A836-16E6-6A06C2B6A9B4}"/>
              </a:ext>
            </a:extLst>
          </p:cNvPr>
          <p:cNvSpPr txBox="1"/>
          <p:nvPr/>
        </p:nvSpPr>
        <p:spPr>
          <a:xfrm>
            <a:off x="721360" y="965200"/>
            <a:ext cx="336296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De app MijnBridge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2521CC2-4318-83B4-D8BB-C4014266104E}"/>
              </a:ext>
            </a:extLst>
          </p:cNvPr>
          <p:cNvSpPr txBox="1"/>
          <p:nvPr/>
        </p:nvSpPr>
        <p:spPr>
          <a:xfrm>
            <a:off x="721360" y="2895600"/>
            <a:ext cx="3271520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Uitleg op de site van Bridgeclub Bedum</a:t>
            </a:r>
          </a:p>
        </p:txBody>
      </p:sp>
    </p:spTree>
    <p:extLst>
      <p:ext uri="{BB962C8B-B14F-4D97-AF65-F5344CB8AC3E}">
        <p14:creationId xmlns:p14="http://schemas.microsoft.com/office/powerpoint/2010/main" val="120157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CFD52-6D4D-73E3-7648-626C5A80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0621"/>
            <a:ext cx="105156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rgbClr val="FF0000"/>
                </a:solidFill>
              </a:rPr>
              <a:t>Er zijn meerdere manieren om op de site van Bridgeclub Bedum te komen: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Via een link		(1)</a:t>
            </a:r>
          </a:p>
          <a:p>
            <a:r>
              <a:rPr lang="nl-NL" dirty="0">
                <a:solidFill>
                  <a:srgbClr val="FF0000"/>
                </a:solidFill>
              </a:rPr>
              <a:t>Via een zoekopdracht	(2)</a:t>
            </a:r>
          </a:p>
          <a:p>
            <a:r>
              <a:rPr lang="nl-NL" dirty="0">
                <a:solidFill>
                  <a:srgbClr val="FF0000"/>
                </a:solidFill>
              </a:rPr>
              <a:t>Via de NBB-app (wordt in een ander bestand uitgelegd)</a:t>
            </a: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BC0E068-63B1-CB05-9C6D-5ED750E1F06C}"/>
              </a:ext>
            </a:extLst>
          </p:cNvPr>
          <p:cNvCxnSpPr/>
          <p:nvPr/>
        </p:nvCxnSpPr>
        <p:spPr>
          <a:xfrm>
            <a:off x="1007706" y="1968759"/>
            <a:ext cx="100397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5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15F53-FCAF-161F-3E0A-43015054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1" y="177283"/>
            <a:ext cx="11622098" cy="15021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Via een link:</a:t>
            </a:r>
            <a:br>
              <a:rPr lang="nl-NL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 de site van BC Bedum:	In de adresregel: 	</a:t>
            </a:r>
            <a:r>
              <a:rPr lang="nl-NL" sz="36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https://12019.bridge.nl/</a:t>
            </a:r>
            <a:b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4101370-8B48-9AB9-274C-8D2092834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1" y="1690688"/>
            <a:ext cx="11622098" cy="48885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6F128D-9338-B8DC-37F6-584B8B69D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05" y="1690688"/>
            <a:ext cx="1373813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8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E574293-4DDE-AFA1-C008-B94BE129C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487106"/>
            <a:ext cx="8211312" cy="18017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4275CF9-23EB-B5F9-B7D2-F0088A3A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48" y="2194548"/>
            <a:ext cx="6955536" cy="431270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50CB841-0103-7923-8D11-14B4C52CF687}"/>
              </a:ext>
            </a:extLst>
          </p:cNvPr>
          <p:cNvSpPr txBox="1"/>
          <p:nvPr/>
        </p:nvSpPr>
        <p:spPr>
          <a:xfrm>
            <a:off x="134174" y="391385"/>
            <a:ext cx="268502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2. Via een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zoekopdracht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E80710BD-B896-27CF-D732-5F27D1635DB5}"/>
              </a:ext>
            </a:extLst>
          </p:cNvPr>
          <p:cNvSpPr/>
          <p:nvPr/>
        </p:nvSpPr>
        <p:spPr>
          <a:xfrm>
            <a:off x="612648" y="1686202"/>
            <a:ext cx="2685029" cy="7566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388C5DF-6167-929C-8B43-5711B2C00091}"/>
              </a:ext>
            </a:extLst>
          </p:cNvPr>
          <p:cNvSpPr txBox="1"/>
          <p:nvPr/>
        </p:nvSpPr>
        <p:spPr>
          <a:xfrm>
            <a:off x="559924" y="1819472"/>
            <a:ext cx="190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invullen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A2276272-1778-2DB7-9C6C-1AF9D81D72CD}"/>
              </a:ext>
            </a:extLst>
          </p:cNvPr>
          <p:cNvSpPr/>
          <p:nvPr/>
        </p:nvSpPr>
        <p:spPr>
          <a:xfrm>
            <a:off x="559924" y="3124306"/>
            <a:ext cx="3185225" cy="7566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890CA61-6791-231A-9495-61F12C992A8F}"/>
              </a:ext>
            </a:extLst>
          </p:cNvPr>
          <p:cNvSpPr txBox="1"/>
          <p:nvPr/>
        </p:nvSpPr>
        <p:spPr>
          <a:xfrm>
            <a:off x="507200" y="3232799"/>
            <a:ext cx="190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aanklikken</a:t>
            </a:r>
          </a:p>
        </p:txBody>
      </p:sp>
    </p:spTree>
    <p:extLst>
      <p:ext uri="{BB962C8B-B14F-4D97-AF65-F5344CB8AC3E}">
        <p14:creationId xmlns:p14="http://schemas.microsoft.com/office/powerpoint/2010/main" val="397781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EB9C9B7-1E58-1660-5C85-163A1AD18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3" y="535666"/>
            <a:ext cx="11536170" cy="431206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C1A442-084E-962F-3B3E-74BE37592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2" y="4827639"/>
            <a:ext cx="11536170" cy="19536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8CA26D64-FFBA-A6DD-4E19-5D45EFEDA0B9}"/>
                  </a:ext>
                </a:extLst>
              </p14:cNvPr>
              <p14:cNvContentPartPr/>
              <p14:nvPr/>
            </p14:nvContentPartPr>
            <p14:xfrm>
              <a:off x="10732692" y="591944"/>
              <a:ext cx="1347840" cy="31212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8CA26D64-FFBA-A6DD-4E19-5D45EFEDA0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3612" y="572864"/>
                <a:ext cx="1385640" cy="34992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5D6E4AC4-2BF9-628C-29B2-51048F0C4D5B}"/>
              </a:ext>
            </a:extLst>
          </p:cNvPr>
          <p:cNvCxnSpPr/>
          <p:nvPr/>
        </p:nvCxnSpPr>
        <p:spPr>
          <a:xfrm flipH="1" flipV="1">
            <a:off x="11406612" y="909194"/>
            <a:ext cx="472440" cy="90969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FEED69A6-816D-A259-BCF8-473CFDD301CE}"/>
              </a:ext>
            </a:extLst>
          </p:cNvPr>
          <p:cNvSpPr txBox="1"/>
          <p:nvPr/>
        </p:nvSpPr>
        <p:spPr>
          <a:xfrm>
            <a:off x="106662" y="76717"/>
            <a:ext cx="200608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Resultaat:</a:t>
            </a:r>
          </a:p>
        </p:txBody>
      </p:sp>
    </p:spTree>
    <p:extLst>
      <p:ext uri="{BB962C8B-B14F-4D97-AF65-F5344CB8AC3E}">
        <p14:creationId xmlns:p14="http://schemas.microsoft.com/office/powerpoint/2010/main" val="287473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33D53C6-1CF8-C8C9-72C7-7676DAC49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8794"/>
            <a:ext cx="9603812" cy="5191507"/>
          </a:xfrm>
          <a:prstGeom prst="rect">
            <a:avLst/>
          </a:prstGeom>
        </p:spPr>
      </p:pic>
      <p:sp>
        <p:nvSpPr>
          <p:cNvPr id="5" name="Tekstvak 2">
            <a:extLst>
              <a:ext uri="{FF2B5EF4-FFF2-40B4-BE49-F238E27FC236}">
                <a16:creationId xmlns:a16="http://schemas.microsoft.com/office/drawing/2014/main" id="{FC2BB028-3501-3501-3D14-5FD3936E1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" y="1256791"/>
            <a:ext cx="1838960" cy="381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Bondsnummer</a:t>
            </a:r>
            <a:endParaRPr lang="nl-N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B51E8B5-56AF-B012-957E-AADCCEA0BB6A}"/>
              </a:ext>
            </a:extLst>
          </p:cNvPr>
          <p:cNvCxnSpPr>
            <a:cxnSpLocks/>
          </p:cNvCxnSpPr>
          <p:nvPr/>
        </p:nvCxnSpPr>
        <p:spPr>
          <a:xfrm>
            <a:off x="2842260" y="1638426"/>
            <a:ext cx="294640" cy="40551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0AB138-A09F-3F42-F76C-3CBA30DA0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" y="5454206"/>
            <a:ext cx="11079963" cy="951421"/>
          </a:xfrm>
          <a:prstGeom prst="rect">
            <a:avLst/>
          </a:prstGeom>
        </p:spPr>
      </p:pic>
      <p:sp>
        <p:nvSpPr>
          <p:cNvPr id="9" name="Tekstvak 2">
            <a:extLst>
              <a:ext uri="{FF2B5EF4-FFF2-40B4-BE49-F238E27FC236}">
                <a16:creationId xmlns:a16="http://schemas.microsoft.com/office/drawing/2014/main" id="{1A9ABF46-8B21-EB28-E152-0BFA0560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8305" y="4243386"/>
            <a:ext cx="1623695" cy="495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Resultaat</a:t>
            </a: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CAF5E3F-EDE1-24F7-9715-57D0467B7C30}"/>
              </a:ext>
            </a:extLst>
          </p:cNvPr>
          <p:cNvCxnSpPr>
            <a:cxnSpLocks/>
          </p:cNvCxnSpPr>
          <p:nvPr/>
        </p:nvCxnSpPr>
        <p:spPr>
          <a:xfrm flipH="1">
            <a:off x="8188982" y="4491195"/>
            <a:ext cx="2379323" cy="98620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431F894-2D39-F25D-1F88-1B3D82DCA675}"/>
              </a:ext>
            </a:extLst>
          </p:cNvPr>
          <p:cNvCxnSpPr>
            <a:cxnSpLocks/>
          </p:cNvCxnSpPr>
          <p:nvPr/>
        </p:nvCxnSpPr>
        <p:spPr>
          <a:xfrm flipH="1">
            <a:off x="8912026" y="4776120"/>
            <a:ext cx="1656279" cy="7383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2A7B4338-60D1-696A-C380-DE116C80AD92}"/>
              </a:ext>
            </a:extLst>
          </p:cNvPr>
          <p:cNvCxnSpPr>
            <a:cxnSpLocks/>
          </p:cNvCxnSpPr>
          <p:nvPr/>
        </p:nvCxnSpPr>
        <p:spPr>
          <a:xfrm flipH="1">
            <a:off x="10186568" y="4776120"/>
            <a:ext cx="1394961" cy="7955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95765D50-6A1D-37F4-F710-84B8ABF47267}"/>
              </a:ext>
            </a:extLst>
          </p:cNvPr>
          <p:cNvSpPr txBox="1"/>
          <p:nvPr/>
        </p:nvSpPr>
        <p:spPr>
          <a:xfrm>
            <a:off x="139700" y="132332"/>
            <a:ext cx="18389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Inloggen:</a:t>
            </a:r>
          </a:p>
        </p:txBody>
      </p:sp>
    </p:spTree>
    <p:extLst>
      <p:ext uri="{BB962C8B-B14F-4D97-AF65-F5344CB8AC3E}">
        <p14:creationId xmlns:p14="http://schemas.microsoft.com/office/powerpoint/2010/main" val="370622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40766BF-C10B-B28B-BC3E-B0CB69812A95}"/>
              </a:ext>
            </a:extLst>
          </p:cNvPr>
          <p:cNvSpPr txBox="1"/>
          <p:nvPr/>
        </p:nvSpPr>
        <p:spPr>
          <a:xfrm>
            <a:off x="1706880" y="863600"/>
            <a:ext cx="932688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solidFill>
                  <a:srgbClr val="FF0000"/>
                </a:solidFill>
              </a:rPr>
              <a:t>De uitslagen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045963-6269-95DD-9321-C6BFC03583E6}"/>
              </a:ext>
            </a:extLst>
          </p:cNvPr>
          <p:cNvSpPr txBox="1"/>
          <p:nvPr/>
        </p:nvSpPr>
        <p:spPr>
          <a:xfrm>
            <a:off x="1706880" y="3099415"/>
            <a:ext cx="93268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1.	Hoe kom je er?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3C9A30-BCB0-F0A9-13EC-0C0F93D0A74E}"/>
              </a:ext>
            </a:extLst>
          </p:cNvPr>
          <p:cNvSpPr txBox="1"/>
          <p:nvPr/>
        </p:nvSpPr>
        <p:spPr>
          <a:xfrm>
            <a:off x="1706880" y="4165600"/>
            <a:ext cx="93268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2.	Wat kun je er mee?</a:t>
            </a:r>
          </a:p>
        </p:txBody>
      </p:sp>
    </p:spTree>
    <p:extLst>
      <p:ext uri="{BB962C8B-B14F-4D97-AF65-F5344CB8AC3E}">
        <p14:creationId xmlns:p14="http://schemas.microsoft.com/office/powerpoint/2010/main" val="5832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68DF32A4-8693-7EA3-9524-A2608505B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0" y="263951"/>
            <a:ext cx="11592858" cy="63442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5FB7EF26-3DD5-B625-72D3-DD4A0B80E19D}"/>
                  </a:ext>
                </a:extLst>
              </p14:cNvPr>
              <p14:cNvContentPartPr/>
              <p14:nvPr/>
            </p14:nvContentPartPr>
            <p14:xfrm>
              <a:off x="254340" y="3692940"/>
              <a:ext cx="2158651" cy="49988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5FB7EF26-3DD5-B625-72D3-DD4A0B80E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259" y="3673852"/>
                <a:ext cx="2196093" cy="537695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485AC546-C6D3-6F00-9CA6-E24E26CAD7A5}"/>
              </a:ext>
            </a:extLst>
          </p:cNvPr>
          <p:cNvCxnSpPr/>
          <p:nvPr/>
        </p:nvCxnSpPr>
        <p:spPr>
          <a:xfrm flipH="1">
            <a:off x="1874520" y="2758440"/>
            <a:ext cx="960120" cy="9345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EEB22992-7A2F-72EC-6A3A-E89E07CFF7A0}"/>
              </a:ext>
            </a:extLst>
          </p:cNvPr>
          <p:cNvSpPr txBox="1"/>
          <p:nvPr/>
        </p:nvSpPr>
        <p:spPr>
          <a:xfrm>
            <a:off x="2540000" y="2552700"/>
            <a:ext cx="2044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aanklikken</a:t>
            </a:r>
          </a:p>
        </p:txBody>
      </p:sp>
    </p:spTree>
    <p:extLst>
      <p:ext uri="{BB962C8B-B14F-4D97-AF65-F5344CB8AC3E}">
        <p14:creationId xmlns:p14="http://schemas.microsoft.com/office/powerpoint/2010/main" val="3219933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571</Words>
  <Application>Microsoft Office PowerPoint</Application>
  <PresentationFormat>Breedbeeld</PresentationFormat>
  <Paragraphs>94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Symbol</vt:lpstr>
      <vt:lpstr>Kantoorthema</vt:lpstr>
      <vt:lpstr>Het Rankingsysteem</vt:lpstr>
      <vt:lpstr>Uitleg van:</vt:lpstr>
      <vt:lpstr>PowerPoint-presentatie</vt:lpstr>
      <vt:lpstr> 1. Via een link:  Naar de site van BC Bedum: In de adresregel:  https://12019.bridge.nl/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van den Berg</dc:creator>
  <cp:lastModifiedBy>Alex van den Berg</cp:lastModifiedBy>
  <cp:revision>111</cp:revision>
  <dcterms:created xsi:type="dcterms:W3CDTF">2025-04-15T14:13:18Z</dcterms:created>
  <dcterms:modified xsi:type="dcterms:W3CDTF">2025-05-18T12:51:17Z</dcterms:modified>
</cp:coreProperties>
</file>